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6"/>
  </p:notesMasterIdLst>
  <p:handoutMasterIdLst>
    <p:handoutMasterId r:id="rId17"/>
  </p:handoutMasterIdLst>
  <p:sldIdLst>
    <p:sldId id="258" r:id="rId2"/>
    <p:sldId id="265" r:id="rId3"/>
    <p:sldId id="263" r:id="rId4"/>
    <p:sldId id="271" r:id="rId5"/>
    <p:sldId id="259" r:id="rId6"/>
    <p:sldId id="272" r:id="rId7"/>
    <p:sldId id="279" r:id="rId8"/>
    <p:sldId id="280" r:id="rId9"/>
    <p:sldId id="282" r:id="rId10"/>
    <p:sldId id="266" r:id="rId11"/>
    <p:sldId id="286" r:id="rId12"/>
    <p:sldId id="287" r:id="rId13"/>
    <p:sldId id="284" r:id="rId14"/>
    <p:sldId id="267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jorie Chiles" initials="MC" lastIdx="18" clrIdx="0">
    <p:extLst>
      <p:ext uri="{19B8F6BF-5375-455C-9EA6-DF929625EA0E}">
        <p15:presenceInfo xmlns:p15="http://schemas.microsoft.com/office/powerpoint/2012/main" userId="dd1ea8b1a83456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75536B"/>
    <a:srgbClr val="99CCFF"/>
    <a:srgbClr val="006699"/>
    <a:srgbClr val="C57925"/>
    <a:srgbClr val="82467F"/>
    <a:srgbClr val="008080"/>
    <a:srgbClr val="72A3F2"/>
    <a:srgbClr val="3399FF"/>
    <a:srgbClr val="5D74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66" autoAdjust="0"/>
  </p:normalViewPr>
  <p:slideViewPr>
    <p:cSldViewPr snapToGrid="0">
      <p:cViewPr varScale="1">
        <p:scale>
          <a:sx n="107" d="100"/>
          <a:sy n="107" d="100"/>
        </p:scale>
        <p:origin x="57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2E3D8-AD7E-4265-BF39-C78B84608B0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9BFE82-09E0-4A79-9231-D683F566B547}">
      <dgm:prSet phldrT="[Text]"/>
      <dgm:spPr/>
      <dgm:t>
        <a:bodyPr/>
        <a:lstStyle/>
        <a:p>
          <a:r>
            <a:rPr lang="en-US" dirty="0"/>
            <a:t>Commissioner</a:t>
          </a:r>
        </a:p>
      </dgm:t>
    </dgm:pt>
    <dgm:pt modelId="{922F31CA-42A6-44B9-AB8C-E379BCBCE235}" type="parTrans" cxnId="{0239920B-1312-4B57-87A0-33921EB52153}">
      <dgm:prSet/>
      <dgm:spPr/>
      <dgm:t>
        <a:bodyPr/>
        <a:lstStyle/>
        <a:p>
          <a:endParaRPr lang="en-US"/>
        </a:p>
      </dgm:t>
    </dgm:pt>
    <dgm:pt modelId="{0081F8CE-9DB9-430E-8DCD-7FD97429878B}" type="sibTrans" cxnId="{0239920B-1312-4B57-87A0-33921EB52153}">
      <dgm:prSet/>
      <dgm:spPr/>
      <dgm:t>
        <a:bodyPr/>
        <a:lstStyle/>
        <a:p>
          <a:endParaRPr lang="en-US"/>
        </a:p>
      </dgm:t>
    </dgm:pt>
    <dgm:pt modelId="{130F54F5-B259-4287-A81B-FE73EEDE73CC}">
      <dgm:prSet phldrT="[Text]"/>
      <dgm:spPr/>
      <dgm:t>
        <a:bodyPr/>
        <a:lstStyle/>
        <a:p>
          <a:r>
            <a:rPr lang="en-US" dirty="0"/>
            <a:t>Calvert</a:t>
          </a:r>
        </a:p>
      </dgm:t>
    </dgm:pt>
    <dgm:pt modelId="{3D96FAD7-FF86-49D6-8BC5-542434C7F7AF}" type="parTrans" cxnId="{50F5B2D1-0AA1-4BBE-9C82-03BE6CABC8B0}">
      <dgm:prSet/>
      <dgm:spPr/>
      <dgm:t>
        <a:bodyPr/>
        <a:lstStyle/>
        <a:p>
          <a:endParaRPr lang="en-US"/>
        </a:p>
      </dgm:t>
    </dgm:pt>
    <dgm:pt modelId="{303A95F8-AD71-44BC-B82C-E368A4779164}" type="sibTrans" cxnId="{50F5B2D1-0AA1-4BBE-9C82-03BE6CABC8B0}">
      <dgm:prSet/>
      <dgm:spPr/>
      <dgm:t>
        <a:bodyPr/>
        <a:lstStyle/>
        <a:p>
          <a:endParaRPr lang="en-US"/>
        </a:p>
      </dgm:t>
    </dgm:pt>
    <dgm:pt modelId="{70A6FC39-E831-4DC5-BD25-DE8307D24372}">
      <dgm:prSet phldrT="[Text]"/>
      <dgm:spPr/>
      <dgm:t>
        <a:bodyPr/>
        <a:lstStyle/>
        <a:p>
          <a:r>
            <a:rPr lang="en-US" dirty="0"/>
            <a:t>Washington</a:t>
          </a:r>
        </a:p>
      </dgm:t>
    </dgm:pt>
    <dgm:pt modelId="{E4F28D17-C539-4960-93EA-0922271140F1}" type="parTrans" cxnId="{5499A2A5-5F0D-4C16-83FA-280938638F94}">
      <dgm:prSet/>
      <dgm:spPr/>
      <dgm:t>
        <a:bodyPr/>
        <a:lstStyle/>
        <a:p>
          <a:endParaRPr lang="en-US"/>
        </a:p>
      </dgm:t>
    </dgm:pt>
    <dgm:pt modelId="{5EC0BD23-B48C-47C0-BC26-9D2AAC9BD4E5}" type="sibTrans" cxnId="{5499A2A5-5F0D-4C16-83FA-280938638F94}">
      <dgm:prSet/>
      <dgm:spPr/>
      <dgm:t>
        <a:bodyPr/>
        <a:lstStyle/>
        <a:p>
          <a:endParaRPr lang="en-US"/>
        </a:p>
      </dgm:t>
    </dgm:pt>
    <dgm:pt modelId="{04F241BC-69F2-48A5-8CFE-E370E7A7A70F}">
      <dgm:prSet phldrT="[Text]"/>
      <dgm:spPr/>
      <dgm:t>
        <a:bodyPr/>
        <a:lstStyle/>
        <a:p>
          <a:r>
            <a:rPr lang="en-US" dirty="0"/>
            <a:t>Code Home Rule</a:t>
          </a:r>
        </a:p>
      </dgm:t>
    </dgm:pt>
    <dgm:pt modelId="{821A9866-C148-4962-8B8E-CD3EC0F3A5B2}" type="parTrans" cxnId="{2F6E1CA5-27D0-425A-B8A6-D28DAD4498A6}">
      <dgm:prSet/>
      <dgm:spPr/>
      <dgm:t>
        <a:bodyPr/>
        <a:lstStyle/>
        <a:p>
          <a:endParaRPr lang="en-US"/>
        </a:p>
      </dgm:t>
    </dgm:pt>
    <dgm:pt modelId="{4AEFD7BA-D14C-44D2-8F42-FA9DB0D10A78}" type="sibTrans" cxnId="{2F6E1CA5-27D0-425A-B8A6-D28DAD4498A6}">
      <dgm:prSet/>
      <dgm:spPr/>
      <dgm:t>
        <a:bodyPr/>
        <a:lstStyle/>
        <a:p>
          <a:endParaRPr lang="en-US"/>
        </a:p>
      </dgm:t>
    </dgm:pt>
    <dgm:pt modelId="{E85A421B-E649-4D41-93B2-EEE018D4B43C}">
      <dgm:prSet phldrT="[Text]"/>
      <dgm:spPr/>
      <dgm:t>
        <a:bodyPr/>
        <a:lstStyle/>
        <a:p>
          <a:r>
            <a:rPr lang="en-US" dirty="0"/>
            <a:t>Charles (2002)</a:t>
          </a:r>
        </a:p>
      </dgm:t>
    </dgm:pt>
    <dgm:pt modelId="{C18A1531-160B-4C6B-BAE9-D5D1834765A8}" type="parTrans" cxnId="{90E8BB3E-091C-4304-8B67-97457F434A69}">
      <dgm:prSet/>
      <dgm:spPr/>
      <dgm:t>
        <a:bodyPr/>
        <a:lstStyle/>
        <a:p>
          <a:endParaRPr lang="en-US"/>
        </a:p>
      </dgm:t>
    </dgm:pt>
    <dgm:pt modelId="{F4BCB064-A557-4A89-A9D7-71272AC71512}" type="sibTrans" cxnId="{90E8BB3E-091C-4304-8B67-97457F434A69}">
      <dgm:prSet/>
      <dgm:spPr/>
      <dgm:t>
        <a:bodyPr/>
        <a:lstStyle/>
        <a:p>
          <a:endParaRPr lang="en-US"/>
        </a:p>
      </dgm:t>
    </dgm:pt>
    <dgm:pt modelId="{09478098-02B2-4D21-B595-1DB430848C4B}">
      <dgm:prSet phldrT="[Text]"/>
      <dgm:spPr/>
      <dgm:t>
        <a:bodyPr/>
        <a:lstStyle/>
        <a:p>
          <a:r>
            <a:rPr lang="en-US" dirty="0"/>
            <a:t>Charter</a:t>
          </a:r>
        </a:p>
      </dgm:t>
    </dgm:pt>
    <dgm:pt modelId="{C5933533-3AAA-4742-AC4E-336ED840DD75}" type="parTrans" cxnId="{B231258A-3AD3-42C6-BCF5-0BD386DDF1A1}">
      <dgm:prSet/>
      <dgm:spPr/>
      <dgm:t>
        <a:bodyPr/>
        <a:lstStyle/>
        <a:p>
          <a:endParaRPr lang="en-US"/>
        </a:p>
      </dgm:t>
    </dgm:pt>
    <dgm:pt modelId="{1EE12FF0-EB49-42B0-8306-6001CE5E3024}" type="sibTrans" cxnId="{B231258A-3AD3-42C6-BCF5-0BD386DDF1A1}">
      <dgm:prSet/>
      <dgm:spPr/>
      <dgm:t>
        <a:bodyPr/>
        <a:lstStyle/>
        <a:p>
          <a:endParaRPr lang="en-US"/>
        </a:p>
      </dgm:t>
    </dgm:pt>
    <dgm:pt modelId="{79F419E4-9EEC-4690-88FB-AC13BA1B9A8F}">
      <dgm:prSet phldrT="[Text]"/>
      <dgm:spPr/>
      <dgm:t>
        <a:bodyPr/>
        <a:lstStyle/>
        <a:p>
          <a:r>
            <a:rPr lang="en-US" dirty="0"/>
            <a:t>Frederick (2012)</a:t>
          </a:r>
        </a:p>
      </dgm:t>
    </dgm:pt>
    <dgm:pt modelId="{E66363A8-BA32-41F1-B524-54E4C0ADAA8E}" type="parTrans" cxnId="{8FC8B8C3-3C2D-40BB-BB12-51CF1361D448}">
      <dgm:prSet/>
      <dgm:spPr/>
      <dgm:t>
        <a:bodyPr/>
        <a:lstStyle/>
        <a:p>
          <a:endParaRPr lang="en-US"/>
        </a:p>
      </dgm:t>
    </dgm:pt>
    <dgm:pt modelId="{A360FEC0-1CC6-405F-AA34-4950553E853C}" type="sibTrans" cxnId="{8FC8B8C3-3C2D-40BB-BB12-51CF1361D448}">
      <dgm:prSet/>
      <dgm:spPr/>
      <dgm:t>
        <a:bodyPr/>
        <a:lstStyle/>
        <a:p>
          <a:endParaRPr lang="en-US"/>
        </a:p>
      </dgm:t>
    </dgm:pt>
    <dgm:pt modelId="{66B1F3F5-BD8D-4720-9457-E0FB00744B1C}">
      <dgm:prSet phldrT="[Text]"/>
      <dgm:spPr/>
      <dgm:t>
        <a:bodyPr/>
        <a:lstStyle/>
        <a:p>
          <a:r>
            <a:rPr lang="en-US" dirty="0"/>
            <a:t>Montgomery (1948)</a:t>
          </a:r>
        </a:p>
      </dgm:t>
    </dgm:pt>
    <dgm:pt modelId="{8AFE40C9-AD79-47CB-825D-5D0DE85381E5}" type="parTrans" cxnId="{C98E80CA-9CEF-476F-A3D6-C89AA5AE328D}">
      <dgm:prSet/>
      <dgm:spPr/>
      <dgm:t>
        <a:bodyPr/>
        <a:lstStyle/>
        <a:p>
          <a:endParaRPr lang="en-US"/>
        </a:p>
      </dgm:t>
    </dgm:pt>
    <dgm:pt modelId="{C3188823-2260-4594-AFBE-97307153E75C}" type="sibTrans" cxnId="{C98E80CA-9CEF-476F-A3D6-C89AA5AE328D}">
      <dgm:prSet/>
      <dgm:spPr/>
      <dgm:t>
        <a:bodyPr/>
        <a:lstStyle/>
        <a:p>
          <a:endParaRPr lang="en-US"/>
        </a:p>
      </dgm:t>
    </dgm:pt>
    <dgm:pt modelId="{15D2A353-092F-41EB-A103-3FF500C764B5}">
      <dgm:prSet phldrT="[Text]"/>
      <dgm:spPr/>
      <dgm:t>
        <a:bodyPr/>
        <a:lstStyle/>
        <a:p>
          <a:r>
            <a:rPr lang="en-US" dirty="0"/>
            <a:t>Carroll</a:t>
          </a:r>
        </a:p>
      </dgm:t>
    </dgm:pt>
    <dgm:pt modelId="{9531CF9C-37AD-4454-90E4-122B4AB432D9}" type="parTrans" cxnId="{E8741A71-A9D4-4C3C-B0EA-B719B1E22318}">
      <dgm:prSet/>
      <dgm:spPr/>
      <dgm:t>
        <a:bodyPr/>
        <a:lstStyle/>
        <a:p>
          <a:endParaRPr lang="en-US"/>
        </a:p>
      </dgm:t>
    </dgm:pt>
    <dgm:pt modelId="{B14CF9CC-4D31-495C-90FE-DA4D2BD5441D}" type="sibTrans" cxnId="{E8741A71-A9D4-4C3C-B0EA-B719B1E22318}">
      <dgm:prSet/>
      <dgm:spPr/>
      <dgm:t>
        <a:bodyPr/>
        <a:lstStyle/>
        <a:p>
          <a:endParaRPr lang="en-US"/>
        </a:p>
      </dgm:t>
    </dgm:pt>
    <dgm:pt modelId="{CDCB3887-9086-4452-A6E9-E1136EF29B73}">
      <dgm:prSet phldrT="[Text]"/>
      <dgm:spPr/>
      <dgm:t>
        <a:bodyPr/>
        <a:lstStyle/>
        <a:p>
          <a:r>
            <a:rPr lang="en-US" dirty="0"/>
            <a:t>Garrett</a:t>
          </a:r>
        </a:p>
      </dgm:t>
    </dgm:pt>
    <dgm:pt modelId="{0085939D-B1F1-4C0F-80DD-464DBA66BAF6}" type="parTrans" cxnId="{38B1C583-17CC-40A3-86DF-4A224CD40755}">
      <dgm:prSet/>
      <dgm:spPr/>
      <dgm:t>
        <a:bodyPr/>
        <a:lstStyle/>
        <a:p>
          <a:endParaRPr lang="en-US"/>
        </a:p>
      </dgm:t>
    </dgm:pt>
    <dgm:pt modelId="{3608F1FB-4C8E-4959-82B7-AFC3772C362C}" type="sibTrans" cxnId="{38B1C583-17CC-40A3-86DF-4A224CD40755}">
      <dgm:prSet/>
      <dgm:spPr/>
      <dgm:t>
        <a:bodyPr/>
        <a:lstStyle/>
        <a:p>
          <a:endParaRPr lang="en-US"/>
        </a:p>
      </dgm:t>
    </dgm:pt>
    <dgm:pt modelId="{64A3EA0E-D9CA-4786-B20C-A88B7EA69866}">
      <dgm:prSet phldrT="[Text]"/>
      <dgm:spPr/>
      <dgm:t>
        <a:bodyPr/>
        <a:lstStyle/>
        <a:p>
          <a:r>
            <a:rPr lang="en-US" dirty="0"/>
            <a:t>St. Mary’s</a:t>
          </a:r>
        </a:p>
      </dgm:t>
    </dgm:pt>
    <dgm:pt modelId="{565490E9-BCF3-4C97-AA82-E1F95725BBE1}" type="parTrans" cxnId="{FC93645A-4F7C-4D76-877D-B4F74027894D}">
      <dgm:prSet/>
      <dgm:spPr/>
      <dgm:t>
        <a:bodyPr/>
        <a:lstStyle/>
        <a:p>
          <a:endParaRPr lang="en-US"/>
        </a:p>
      </dgm:t>
    </dgm:pt>
    <dgm:pt modelId="{50906AF9-905E-4823-8B7C-96AACB0CE75B}" type="sibTrans" cxnId="{FC93645A-4F7C-4D76-877D-B4F74027894D}">
      <dgm:prSet/>
      <dgm:spPr/>
      <dgm:t>
        <a:bodyPr/>
        <a:lstStyle/>
        <a:p>
          <a:endParaRPr lang="en-US"/>
        </a:p>
      </dgm:t>
    </dgm:pt>
    <dgm:pt modelId="{C20E0071-C984-4A32-A03F-234C5B521374}">
      <dgm:prSet phldrT="[Text]"/>
      <dgm:spPr/>
      <dgm:t>
        <a:bodyPr/>
        <a:lstStyle/>
        <a:p>
          <a:r>
            <a:rPr lang="en-US" dirty="0"/>
            <a:t>Somerset</a:t>
          </a:r>
        </a:p>
      </dgm:t>
    </dgm:pt>
    <dgm:pt modelId="{DE1C6BA3-6D0F-410B-AD80-00B067517622}" type="parTrans" cxnId="{753E2265-F6C6-4C4F-8B65-FC104395D06A}">
      <dgm:prSet/>
      <dgm:spPr/>
      <dgm:t>
        <a:bodyPr/>
        <a:lstStyle/>
        <a:p>
          <a:endParaRPr lang="en-US"/>
        </a:p>
      </dgm:t>
    </dgm:pt>
    <dgm:pt modelId="{D67BE6CB-EECA-4D87-8412-4AE67C554313}" type="sibTrans" cxnId="{753E2265-F6C6-4C4F-8B65-FC104395D06A}">
      <dgm:prSet/>
      <dgm:spPr/>
      <dgm:t>
        <a:bodyPr/>
        <a:lstStyle/>
        <a:p>
          <a:endParaRPr lang="en-US"/>
        </a:p>
      </dgm:t>
    </dgm:pt>
    <dgm:pt modelId="{31081F4C-0AF9-4239-B074-C19DE3C65D13}">
      <dgm:prSet phldrT="[Text]"/>
      <dgm:spPr/>
      <dgm:t>
        <a:bodyPr/>
        <a:lstStyle/>
        <a:p>
          <a:r>
            <a:rPr lang="en-US" dirty="0"/>
            <a:t>Queen Anne’s (1990)</a:t>
          </a:r>
        </a:p>
      </dgm:t>
    </dgm:pt>
    <dgm:pt modelId="{037B189A-1F52-477C-8021-9A3E21313881}" type="parTrans" cxnId="{E834E066-87BF-4714-B93B-A6180ACCD6BC}">
      <dgm:prSet/>
      <dgm:spPr/>
      <dgm:t>
        <a:bodyPr/>
        <a:lstStyle/>
        <a:p>
          <a:endParaRPr lang="en-US"/>
        </a:p>
      </dgm:t>
    </dgm:pt>
    <dgm:pt modelId="{17F89F65-96CA-4DFB-BEA2-97AB8EAA7C82}" type="sibTrans" cxnId="{E834E066-87BF-4714-B93B-A6180ACCD6BC}">
      <dgm:prSet/>
      <dgm:spPr/>
      <dgm:t>
        <a:bodyPr/>
        <a:lstStyle/>
        <a:p>
          <a:endParaRPr lang="en-US"/>
        </a:p>
      </dgm:t>
    </dgm:pt>
    <dgm:pt modelId="{985E6B65-EE8D-447F-80E5-2CBF19C40F30}">
      <dgm:prSet phldrT="[Text]"/>
      <dgm:spPr/>
      <dgm:t>
        <a:bodyPr/>
        <a:lstStyle/>
        <a:p>
          <a:r>
            <a:rPr lang="en-US" dirty="0"/>
            <a:t>Caroline (1984)</a:t>
          </a:r>
        </a:p>
      </dgm:t>
    </dgm:pt>
    <dgm:pt modelId="{2D2F055E-0465-4492-9CF1-A5CC040B07C0}" type="parTrans" cxnId="{9F44F755-7E7E-493C-A210-7A61D0D745E7}">
      <dgm:prSet/>
      <dgm:spPr/>
      <dgm:t>
        <a:bodyPr/>
        <a:lstStyle/>
        <a:p>
          <a:endParaRPr lang="en-US"/>
        </a:p>
      </dgm:t>
    </dgm:pt>
    <dgm:pt modelId="{643B759C-B114-4162-B55D-2B0252E7B985}" type="sibTrans" cxnId="{9F44F755-7E7E-493C-A210-7A61D0D745E7}">
      <dgm:prSet/>
      <dgm:spPr/>
      <dgm:t>
        <a:bodyPr/>
        <a:lstStyle/>
        <a:p>
          <a:endParaRPr lang="en-US"/>
        </a:p>
      </dgm:t>
    </dgm:pt>
    <dgm:pt modelId="{1BCF2772-EC5F-4D69-BA4D-AA12DF1297AC}">
      <dgm:prSet phldrT="[Text]"/>
      <dgm:spPr/>
      <dgm:t>
        <a:bodyPr/>
        <a:lstStyle/>
        <a:p>
          <a:r>
            <a:rPr lang="en-US" dirty="0"/>
            <a:t>Worcester (1976)</a:t>
          </a:r>
        </a:p>
      </dgm:t>
    </dgm:pt>
    <dgm:pt modelId="{AA4554D7-7C94-42B7-8CA1-FAC85D26F1D2}" type="parTrans" cxnId="{E3F12EBB-1AB4-4ED7-84DD-A7EE5FDA7AD1}">
      <dgm:prSet/>
      <dgm:spPr/>
      <dgm:t>
        <a:bodyPr/>
        <a:lstStyle/>
        <a:p>
          <a:endParaRPr lang="en-US"/>
        </a:p>
      </dgm:t>
    </dgm:pt>
    <dgm:pt modelId="{58047F92-B708-44E1-B07E-02B78822A012}" type="sibTrans" cxnId="{E3F12EBB-1AB4-4ED7-84DD-A7EE5FDA7AD1}">
      <dgm:prSet/>
      <dgm:spPr/>
      <dgm:t>
        <a:bodyPr/>
        <a:lstStyle/>
        <a:p>
          <a:endParaRPr lang="en-US"/>
        </a:p>
      </dgm:t>
    </dgm:pt>
    <dgm:pt modelId="{C0E54763-F413-4DDE-A46F-AAE8250ECA19}">
      <dgm:prSet phldrT="[Text]"/>
      <dgm:spPr/>
      <dgm:t>
        <a:bodyPr/>
        <a:lstStyle/>
        <a:p>
          <a:r>
            <a:rPr lang="en-US" dirty="0"/>
            <a:t>Allegany (1974)</a:t>
          </a:r>
        </a:p>
      </dgm:t>
    </dgm:pt>
    <dgm:pt modelId="{8E7D26FE-18C5-4A78-87F4-7811F29185D5}" type="parTrans" cxnId="{CCC05FED-350F-459B-BAB4-0DD75CAAC1A4}">
      <dgm:prSet/>
      <dgm:spPr/>
      <dgm:t>
        <a:bodyPr/>
        <a:lstStyle/>
        <a:p>
          <a:endParaRPr lang="en-US"/>
        </a:p>
      </dgm:t>
    </dgm:pt>
    <dgm:pt modelId="{A61FDB89-575C-4D21-A12B-3F893CDBE456}" type="sibTrans" cxnId="{CCC05FED-350F-459B-BAB4-0DD75CAAC1A4}">
      <dgm:prSet/>
      <dgm:spPr/>
      <dgm:t>
        <a:bodyPr/>
        <a:lstStyle/>
        <a:p>
          <a:endParaRPr lang="en-US"/>
        </a:p>
      </dgm:t>
    </dgm:pt>
    <dgm:pt modelId="{01F577F2-3937-4796-85FC-DE70029076A8}">
      <dgm:prSet phldrT="[Text]"/>
      <dgm:spPr/>
      <dgm:t>
        <a:bodyPr/>
        <a:lstStyle/>
        <a:p>
          <a:r>
            <a:rPr lang="en-US" dirty="0"/>
            <a:t>Kent (1970)</a:t>
          </a:r>
        </a:p>
      </dgm:t>
    </dgm:pt>
    <dgm:pt modelId="{89BD03F9-CE4A-4111-9014-E2F8ED000224}" type="parTrans" cxnId="{243577B4-7C99-4071-9811-9415AB1A3DFB}">
      <dgm:prSet/>
      <dgm:spPr/>
      <dgm:t>
        <a:bodyPr/>
        <a:lstStyle/>
        <a:p>
          <a:endParaRPr lang="en-US"/>
        </a:p>
      </dgm:t>
    </dgm:pt>
    <dgm:pt modelId="{191DE809-CF5C-4318-9168-D26541B492D2}" type="sibTrans" cxnId="{243577B4-7C99-4071-9811-9415AB1A3DFB}">
      <dgm:prSet/>
      <dgm:spPr/>
      <dgm:t>
        <a:bodyPr/>
        <a:lstStyle/>
        <a:p>
          <a:endParaRPr lang="en-US"/>
        </a:p>
      </dgm:t>
    </dgm:pt>
    <dgm:pt modelId="{AE2F2816-7000-41D5-B438-7793C61661AE}">
      <dgm:prSet phldrT="[Text]"/>
      <dgm:spPr/>
      <dgm:t>
        <a:bodyPr/>
        <a:lstStyle/>
        <a:p>
          <a:r>
            <a:rPr lang="en-US" dirty="0"/>
            <a:t>Cecil (2010)</a:t>
          </a:r>
        </a:p>
      </dgm:t>
    </dgm:pt>
    <dgm:pt modelId="{A3CB14EA-4326-4735-9F48-92937B28C91D}" type="parTrans" cxnId="{A0C38E48-397E-4AB2-8E81-0093A50B82BD}">
      <dgm:prSet/>
      <dgm:spPr/>
      <dgm:t>
        <a:bodyPr/>
        <a:lstStyle/>
        <a:p>
          <a:endParaRPr lang="en-US"/>
        </a:p>
      </dgm:t>
    </dgm:pt>
    <dgm:pt modelId="{1C940723-66E2-4BC3-8C3A-BE2D60AAD631}" type="sibTrans" cxnId="{A0C38E48-397E-4AB2-8E81-0093A50B82BD}">
      <dgm:prSet/>
      <dgm:spPr/>
      <dgm:t>
        <a:bodyPr/>
        <a:lstStyle/>
        <a:p>
          <a:endParaRPr lang="en-US"/>
        </a:p>
      </dgm:t>
    </dgm:pt>
    <dgm:pt modelId="{688838A7-B722-4F69-A386-4F792870854D}">
      <dgm:prSet phldrT="[Text]"/>
      <dgm:spPr/>
      <dgm:t>
        <a:bodyPr/>
        <a:lstStyle/>
        <a:p>
          <a:r>
            <a:rPr lang="en-US" dirty="0"/>
            <a:t>Dorchester (2002)</a:t>
          </a:r>
        </a:p>
      </dgm:t>
    </dgm:pt>
    <dgm:pt modelId="{C4D170D2-5C48-4596-8E85-A469D6E27B8C}" type="parTrans" cxnId="{9A02E3F1-CD1B-4493-BB00-CC51A3472E08}">
      <dgm:prSet/>
      <dgm:spPr/>
      <dgm:t>
        <a:bodyPr/>
        <a:lstStyle/>
        <a:p>
          <a:endParaRPr lang="en-US"/>
        </a:p>
      </dgm:t>
    </dgm:pt>
    <dgm:pt modelId="{EAAD11BB-F0BE-4AF9-A946-4B978EDDD60A}" type="sibTrans" cxnId="{9A02E3F1-CD1B-4493-BB00-CC51A3472E08}">
      <dgm:prSet/>
      <dgm:spPr/>
      <dgm:t>
        <a:bodyPr/>
        <a:lstStyle/>
        <a:p>
          <a:endParaRPr lang="en-US"/>
        </a:p>
      </dgm:t>
    </dgm:pt>
    <dgm:pt modelId="{8C41EBD7-BD31-4F8B-8DE3-E03EDAE52771}">
      <dgm:prSet phldrT="[Text]"/>
      <dgm:spPr/>
      <dgm:t>
        <a:bodyPr/>
        <a:lstStyle/>
        <a:p>
          <a:r>
            <a:rPr lang="en-US" dirty="0"/>
            <a:t>Talbot (1973)</a:t>
          </a:r>
        </a:p>
      </dgm:t>
    </dgm:pt>
    <dgm:pt modelId="{5C92C4A7-B819-45AF-8310-03E2EEC52BA6}" type="parTrans" cxnId="{877A9D07-89E9-4F80-BC8A-E7DE2520A20A}">
      <dgm:prSet/>
      <dgm:spPr/>
      <dgm:t>
        <a:bodyPr/>
        <a:lstStyle/>
        <a:p>
          <a:endParaRPr lang="en-US"/>
        </a:p>
      </dgm:t>
    </dgm:pt>
    <dgm:pt modelId="{C9573AC9-AE8C-45D2-A713-1FCCD0592D78}" type="sibTrans" cxnId="{877A9D07-89E9-4F80-BC8A-E7DE2520A20A}">
      <dgm:prSet/>
      <dgm:spPr/>
      <dgm:t>
        <a:bodyPr/>
        <a:lstStyle/>
        <a:p>
          <a:endParaRPr lang="en-US"/>
        </a:p>
      </dgm:t>
    </dgm:pt>
    <dgm:pt modelId="{1ABBC2A6-E2A0-44E0-ACC8-FCE9BFEEED75}">
      <dgm:prSet phldrT="[Text]"/>
      <dgm:spPr/>
      <dgm:t>
        <a:bodyPr/>
        <a:lstStyle/>
        <a:p>
          <a:r>
            <a:rPr lang="en-US" dirty="0"/>
            <a:t>Harford (1972)</a:t>
          </a:r>
        </a:p>
      </dgm:t>
    </dgm:pt>
    <dgm:pt modelId="{9A4E679C-5C44-445C-9368-3BE1E65EAECB}" type="parTrans" cxnId="{4754CB4D-EFED-4BCC-B771-A89452D1E405}">
      <dgm:prSet/>
      <dgm:spPr/>
      <dgm:t>
        <a:bodyPr/>
        <a:lstStyle/>
        <a:p>
          <a:endParaRPr lang="en-US"/>
        </a:p>
      </dgm:t>
    </dgm:pt>
    <dgm:pt modelId="{454A12AB-E038-4471-80A6-C1EB1C47056E}" type="sibTrans" cxnId="{4754CB4D-EFED-4BCC-B771-A89452D1E405}">
      <dgm:prSet/>
      <dgm:spPr/>
      <dgm:t>
        <a:bodyPr/>
        <a:lstStyle/>
        <a:p>
          <a:endParaRPr lang="en-US"/>
        </a:p>
      </dgm:t>
    </dgm:pt>
    <dgm:pt modelId="{53BB8863-DF92-43FB-A544-430D7372A738}">
      <dgm:prSet phldrT="[Text]"/>
      <dgm:spPr/>
      <dgm:t>
        <a:bodyPr/>
        <a:lstStyle/>
        <a:p>
          <a:r>
            <a:rPr lang="en-US" dirty="0"/>
            <a:t>Prince George’s (1970)</a:t>
          </a:r>
        </a:p>
      </dgm:t>
    </dgm:pt>
    <dgm:pt modelId="{BA5E3588-9595-4C20-8CA2-1770B18CF3BE}" type="parTrans" cxnId="{B89A282A-808D-4C3E-BE61-90978167456F}">
      <dgm:prSet/>
      <dgm:spPr/>
      <dgm:t>
        <a:bodyPr/>
        <a:lstStyle/>
        <a:p>
          <a:endParaRPr lang="en-US"/>
        </a:p>
      </dgm:t>
    </dgm:pt>
    <dgm:pt modelId="{A9DDBA7A-657D-4465-8AFF-43CA79A89A51}" type="sibTrans" cxnId="{B89A282A-808D-4C3E-BE61-90978167456F}">
      <dgm:prSet/>
      <dgm:spPr/>
      <dgm:t>
        <a:bodyPr/>
        <a:lstStyle/>
        <a:p>
          <a:endParaRPr lang="en-US"/>
        </a:p>
      </dgm:t>
    </dgm:pt>
    <dgm:pt modelId="{CEF8E88B-9AF3-4B04-89EB-B09F29121E7F}">
      <dgm:prSet phldrT="[Text]"/>
      <dgm:spPr/>
      <dgm:t>
        <a:bodyPr/>
        <a:lstStyle/>
        <a:p>
          <a:r>
            <a:rPr lang="en-US" dirty="0"/>
            <a:t>Howard (1968)</a:t>
          </a:r>
        </a:p>
      </dgm:t>
    </dgm:pt>
    <dgm:pt modelId="{132E0E5D-D224-4D28-9151-76E1AEF1B664}" type="parTrans" cxnId="{6205E647-2F3A-48C4-9C12-A52F33DB7204}">
      <dgm:prSet/>
      <dgm:spPr/>
      <dgm:t>
        <a:bodyPr/>
        <a:lstStyle/>
        <a:p>
          <a:endParaRPr lang="en-US"/>
        </a:p>
      </dgm:t>
    </dgm:pt>
    <dgm:pt modelId="{CC9DF998-94D6-4906-9655-68B20285AA92}" type="sibTrans" cxnId="{6205E647-2F3A-48C4-9C12-A52F33DB7204}">
      <dgm:prSet/>
      <dgm:spPr/>
      <dgm:t>
        <a:bodyPr/>
        <a:lstStyle/>
        <a:p>
          <a:endParaRPr lang="en-US"/>
        </a:p>
      </dgm:t>
    </dgm:pt>
    <dgm:pt modelId="{1AEAB4D2-F632-4779-A2F8-9A0EBB81D00D}">
      <dgm:prSet phldrT="[Text]"/>
      <dgm:spPr/>
      <dgm:t>
        <a:bodyPr/>
        <a:lstStyle/>
        <a:p>
          <a:r>
            <a:rPr lang="en-US" dirty="0"/>
            <a:t>Wicomico (1964)</a:t>
          </a:r>
        </a:p>
      </dgm:t>
    </dgm:pt>
    <dgm:pt modelId="{0161D32F-5C9E-44F9-8FC9-A961EC7A4616}" type="parTrans" cxnId="{8FF484B5-772A-409A-AE4B-76904A737C37}">
      <dgm:prSet/>
      <dgm:spPr/>
      <dgm:t>
        <a:bodyPr/>
        <a:lstStyle/>
        <a:p>
          <a:endParaRPr lang="en-US"/>
        </a:p>
      </dgm:t>
    </dgm:pt>
    <dgm:pt modelId="{90D42E5C-E21B-4C51-A62D-103F973C8FF9}" type="sibTrans" cxnId="{8FF484B5-772A-409A-AE4B-76904A737C37}">
      <dgm:prSet/>
      <dgm:spPr/>
      <dgm:t>
        <a:bodyPr/>
        <a:lstStyle/>
        <a:p>
          <a:endParaRPr lang="en-US"/>
        </a:p>
      </dgm:t>
    </dgm:pt>
    <dgm:pt modelId="{84A67027-3110-4F44-91BC-15DECE545F9B}">
      <dgm:prSet phldrT="[Text]"/>
      <dgm:spPr/>
      <dgm:t>
        <a:bodyPr/>
        <a:lstStyle/>
        <a:p>
          <a:r>
            <a:rPr lang="en-US" dirty="0"/>
            <a:t>Anne Arundel (1964)</a:t>
          </a:r>
        </a:p>
      </dgm:t>
    </dgm:pt>
    <dgm:pt modelId="{DD66C6EB-87A2-43BC-B459-D5062C3F7CF9}" type="parTrans" cxnId="{E77B87AE-F338-40BF-B9C2-2A33BA5028D5}">
      <dgm:prSet/>
      <dgm:spPr/>
      <dgm:t>
        <a:bodyPr/>
        <a:lstStyle/>
        <a:p>
          <a:endParaRPr lang="en-US"/>
        </a:p>
      </dgm:t>
    </dgm:pt>
    <dgm:pt modelId="{F2B85AE7-D9C0-42B7-B9ED-B8BADCA5D265}" type="sibTrans" cxnId="{E77B87AE-F338-40BF-B9C2-2A33BA5028D5}">
      <dgm:prSet/>
      <dgm:spPr/>
      <dgm:t>
        <a:bodyPr/>
        <a:lstStyle/>
        <a:p>
          <a:endParaRPr lang="en-US"/>
        </a:p>
      </dgm:t>
    </dgm:pt>
    <dgm:pt modelId="{260F5592-2552-42D9-A3D4-89DE7E622CD9}">
      <dgm:prSet phldrT="[Text]"/>
      <dgm:spPr/>
      <dgm:t>
        <a:bodyPr/>
        <a:lstStyle/>
        <a:p>
          <a:r>
            <a:rPr lang="en-US" dirty="0"/>
            <a:t>Baltimore (1956)</a:t>
          </a:r>
        </a:p>
      </dgm:t>
    </dgm:pt>
    <dgm:pt modelId="{36BB2C08-E1AF-4967-A922-993E18F82939}" type="parTrans" cxnId="{3A5F1FF5-EA5E-4012-BABE-AA5405A4CB65}">
      <dgm:prSet/>
      <dgm:spPr/>
      <dgm:t>
        <a:bodyPr/>
        <a:lstStyle/>
        <a:p>
          <a:endParaRPr lang="en-US"/>
        </a:p>
      </dgm:t>
    </dgm:pt>
    <dgm:pt modelId="{B0110F0F-56FF-4F31-8328-E7D41AEBF4EE}" type="sibTrans" cxnId="{3A5F1FF5-EA5E-4012-BABE-AA5405A4CB65}">
      <dgm:prSet/>
      <dgm:spPr/>
      <dgm:t>
        <a:bodyPr/>
        <a:lstStyle/>
        <a:p>
          <a:endParaRPr lang="en-US"/>
        </a:p>
      </dgm:t>
    </dgm:pt>
    <dgm:pt modelId="{F79C7158-CC7D-4210-B150-0B2BDD3498A3}" type="pres">
      <dgm:prSet presAssocID="{3782E3D8-AD7E-4265-BF39-C78B84608B09}" presName="Name0" presStyleCnt="0">
        <dgm:presLayoutVars>
          <dgm:dir/>
          <dgm:animLvl val="lvl"/>
          <dgm:resizeHandles val="exact"/>
        </dgm:presLayoutVars>
      </dgm:prSet>
      <dgm:spPr/>
    </dgm:pt>
    <dgm:pt modelId="{41D6E7A3-F534-49A7-9ABE-81E1EBB24D35}" type="pres">
      <dgm:prSet presAssocID="{3E9BFE82-09E0-4A79-9231-D683F566B547}" presName="composite" presStyleCnt="0"/>
      <dgm:spPr/>
    </dgm:pt>
    <dgm:pt modelId="{897E2E6A-5B63-48EE-8295-8E01ABCC5653}" type="pres">
      <dgm:prSet presAssocID="{3E9BFE82-09E0-4A79-9231-D683F566B54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984894B-974A-49D9-BB2A-C914873E691E}" type="pres">
      <dgm:prSet presAssocID="{3E9BFE82-09E0-4A79-9231-D683F566B547}" presName="desTx" presStyleLbl="alignAccFollowNode1" presStyleIdx="0" presStyleCnt="3">
        <dgm:presLayoutVars>
          <dgm:bulletEnabled val="1"/>
        </dgm:presLayoutVars>
      </dgm:prSet>
      <dgm:spPr/>
    </dgm:pt>
    <dgm:pt modelId="{C7B488ED-9BF4-492C-AB35-74831819EA73}" type="pres">
      <dgm:prSet presAssocID="{0081F8CE-9DB9-430E-8DCD-7FD97429878B}" presName="space" presStyleCnt="0"/>
      <dgm:spPr/>
    </dgm:pt>
    <dgm:pt modelId="{F0E64EA6-ABBE-4E55-9DAD-EA8DF4281BCA}" type="pres">
      <dgm:prSet presAssocID="{04F241BC-69F2-48A5-8CFE-E370E7A7A70F}" presName="composite" presStyleCnt="0"/>
      <dgm:spPr/>
    </dgm:pt>
    <dgm:pt modelId="{1CBA8250-2294-4BA6-9FD9-DE0313160126}" type="pres">
      <dgm:prSet presAssocID="{04F241BC-69F2-48A5-8CFE-E370E7A7A70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32809F6-9649-48B5-8EBA-42F125EF5C98}" type="pres">
      <dgm:prSet presAssocID="{04F241BC-69F2-48A5-8CFE-E370E7A7A70F}" presName="desTx" presStyleLbl="alignAccFollowNode1" presStyleIdx="1" presStyleCnt="3">
        <dgm:presLayoutVars>
          <dgm:bulletEnabled val="1"/>
        </dgm:presLayoutVars>
      </dgm:prSet>
      <dgm:spPr/>
    </dgm:pt>
    <dgm:pt modelId="{CBE60D0C-7D73-4887-B988-6ADC091FEDCD}" type="pres">
      <dgm:prSet presAssocID="{4AEFD7BA-D14C-44D2-8F42-FA9DB0D10A78}" presName="space" presStyleCnt="0"/>
      <dgm:spPr/>
    </dgm:pt>
    <dgm:pt modelId="{8A0B881F-A9E5-464F-B931-C5D39F7DD2A4}" type="pres">
      <dgm:prSet presAssocID="{09478098-02B2-4D21-B595-1DB430848C4B}" presName="composite" presStyleCnt="0"/>
      <dgm:spPr/>
    </dgm:pt>
    <dgm:pt modelId="{0E9D43FC-0621-4537-98E4-9966372956B9}" type="pres">
      <dgm:prSet presAssocID="{09478098-02B2-4D21-B595-1DB430848C4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A7C08B75-7963-4256-B241-96A07106FB26}" type="pres">
      <dgm:prSet presAssocID="{09478098-02B2-4D21-B595-1DB430848C4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77A9D07-89E9-4F80-BC8A-E7DE2520A20A}" srcId="{09478098-02B2-4D21-B595-1DB430848C4B}" destId="{8C41EBD7-BD31-4F8B-8DE3-E03EDAE52771}" srcOrd="3" destOrd="0" parTransId="{5C92C4A7-B819-45AF-8310-03E2EEC52BA6}" sibTransId="{C9573AC9-AE8C-45D2-A713-1FCCD0592D78}"/>
    <dgm:cxn modelId="{0239920B-1312-4B57-87A0-33921EB52153}" srcId="{3782E3D8-AD7E-4265-BF39-C78B84608B09}" destId="{3E9BFE82-09E0-4A79-9231-D683F566B547}" srcOrd="0" destOrd="0" parTransId="{922F31CA-42A6-44B9-AB8C-E379BCBCE235}" sibTransId="{0081F8CE-9DB9-430E-8DCD-7FD97429878B}"/>
    <dgm:cxn modelId="{39B40215-F1A9-49BB-8CC9-311C8AFE6765}" type="presOf" srcId="{AE2F2816-7000-41D5-B438-7793C61661AE}" destId="{A7C08B75-7963-4256-B241-96A07106FB26}" srcOrd="0" destOrd="1" presId="urn:microsoft.com/office/officeart/2005/8/layout/hList1"/>
    <dgm:cxn modelId="{40DF2618-7909-4F3C-A96F-D26FBF4CE1F1}" type="presOf" srcId="{CDCB3887-9086-4452-A6E9-E1136EF29B73}" destId="{B984894B-974A-49D9-BB2A-C914873E691E}" srcOrd="0" destOrd="2" presId="urn:microsoft.com/office/officeart/2005/8/layout/hList1"/>
    <dgm:cxn modelId="{351C8124-FFE8-42AB-AF56-B6747C4D5B86}" type="presOf" srcId="{66B1F3F5-BD8D-4720-9457-E0FB00744B1C}" destId="{A7C08B75-7963-4256-B241-96A07106FB26}" srcOrd="0" destOrd="10" presId="urn:microsoft.com/office/officeart/2005/8/layout/hList1"/>
    <dgm:cxn modelId="{E2F0B128-5D0D-4921-80EC-52B567FF8A4E}" type="presOf" srcId="{64A3EA0E-D9CA-4786-B20C-A88B7EA69866}" destId="{B984894B-974A-49D9-BB2A-C914873E691E}" srcOrd="0" destOrd="3" presId="urn:microsoft.com/office/officeart/2005/8/layout/hList1"/>
    <dgm:cxn modelId="{B2E21629-41DB-423C-99CC-FB0CA6629A65}" type="presOf" srcId="{79F419E4-9EEC-4690-88FB-AC13BA1B9A8F}" destId="{A7C08B75-7963-4256-B241-96A07106FB26}" srcOrd="0" destOrd="0" presId="urn:microsoft.com/office/officeart/2005/8/layout/hList1"/>
    <dgm:cxn modelId="{B89A282A-808D-4C3E-BE61-90978167456F}" srcId="{09478098-02B2-4D21-B595-1DB430848C4B}" destId="{53BB8863-DF92-43FB-A544-430D7372A738}" srcOrd="5" destOrd="0" parTransId="{BA5E3588-9595-4C20-8CA2-1770B18CF3BE}" sibTransId="{A9DDBA7A-657D-4465-8AFF-43CA79A89A51}"/>
    <dgm:cxn modelId="{00676133-C866-4FFD-A8F9-B144EB64816F}" type="presOf" srcId="{985E6B65-EE8D-447F-80E5-2CBF19C40F30}" destId="{732809F6-9649-48B5-8EBA-42F125EF5C98}" srcOrd="0" destOrd="2" presId="urn:microsoft.com/office/officeart/2005/8/layout/hList1"/>
    <dgm:cxn modelId="{1520FB34-DCD0-4DF7-8F37-7EF0B6EF0C30}" type="presOf" srcId="{70A6FC39-E831-4DC5-BD25-DE8307D24372}" destId="{B984894B-974A-49D9-BB2A-C914873E691E}" srcOrd="0" destOrd="5" presId="urn:microsoft.com/office/officeart/2005/8/layout/hList1"/>
    <dgm:cxn modelId="{F9099F35-B4EC-4D67-82BB-4B63CEF22928}" type="presOf" srcId="{CEF8E88B-9AF3-4B04-89EB-B09F29121E7F}" destId="{A7C08B75-7963-4256-B241-96A07106FB26}" srcOrd="0" destOrd="6" presId="urn:microsoft.com/office/officeart/2005/8/layout/hList1"/>
    <dgm:cxn modelId="{B9ACAB36-B40D-4805-971A-D1284A718097}" type="presOf" srcId="{84A67027-3110-4F44-91BC-15DECE545F9B}" destId="{A7C08B75-7963-4256-B241-96A07106FB26}" srcOrd="0" destOrd="8" presId="urn:microsoft.com/office/officeart/2005/8/layout/hList1"/>
    <dgm:cxn modelId="{90E8BB3E-091C-4304-8B67-97457F434A69}" srcId="{04F241BC-69F2-48A5-8CFE-E370E7A7A70F}" destId="{E85A421B-E649-4D41-93B2-EEE018D4B43C}" srcOrd="0" destOrd="0" parTransId="{C18A1531-160B-4C6B-BAE9-D5D1834765A8}" sibTransId="{F4BCB064-A557-4A89-A9D7-71272AC71512}"/>
    <dgm:cxn modelId="{FD90645F-B759-45C8-B4A5-D46E058EAB89}" type="presOf" srcId="{04F241BC-69F2-48A5-8CFE-E370E7A7A70F}" destId="{1CBA8250-2294-4BA6-9FD9-DE0313160126}" srcOrd="0" destOrd="0" presId="urn:microsoft.com/office/officeart/2005/8/layout/hList1"/>
    <dgm:cxn modelId="{0B61D362-45C2-499B-9ED4-808C29BF2E67}" type="presOf" srcId="{31081F4C-0AF9-4239-B074-C19DE3C65D13}" destId="{732809F6-9649-48B5-8EBA-42F125EF5C98}" srcOrd="0" destOrd="1" presId="urn:microsoft.com/office/officeart/2005/8/layout/hList1"/>
    <dgm:cxn modelId="{80044A43-DA81-4CF6-8CFC-14C4BDE4FCC8}" type="presOf" srcId="{8C41EBD7-BD31-4F8B-8DE3-E03EDAE52771}" destId="{A7C08B75-7963-4256-B241-96A07106FB26}" srcOrd="0" destOrd="3" presId="urn:microsoft.com/office/officeart/2005/8/layout/hList1"/>
    <dgm:cxn modelId="{753E2265-F6C6-4C4F-8B65-FC104395D06A}" srcId="{3E9BFE82-09E0-4A79-9231-D683F566B547}" destId="{C20E0071-C984-4A32-A03F-234C5B521374}" srcOrd="4" destOrd="0" parTransId="{DE1C6BA3-6D0F-410B-AD80-00B067517622}" sibTransId="{D67BE6CB-EECA-4D87-8412-4AE67C554313}"/>
    <dgm:cxn modelId="{E834E066-87BF-4714-B93B-A6180ACCD6BC}" srcId="{04F241BC-69F2-48A5-8CFE-E370E7A7A70F}" destId="{31081F4C-0AF9-4239-B074-C19DE3C65D13}" srcOrd="1" destOrd="0" parTransId="{037B189A-1F52-477C-8021-9A3E21313881}" sibTransId="{17F89F65-96CA-4DFB-BEA2-97AB8EAA7C82}"/>
    <dgm:cxn modelId="{A4CD0567-ADF3-402D-93ED-F1D68788B195}" type="presOf" srcId="{688838A7-B722-4F69-A386-4F792870854D}" destId="{A7C08B75-7963-4256-B241-96A07106FB26}" srcOrd="0" destOrd="2" presId="urn:microsoft.com/office/officeart/2005/8/layout/hList1"/>
    <dgm:cxn modelId="{6205E647-2F3A-48C4-9C12-A52F33DB7204}" srcId="{09478098-02B2-4D21-B595-1DB430848C4B}" destId="{CEF8E88B-9AF3-4B04-89EB-B09F29121E7F}" srcOrd="6" destOrd="0" parTransId="{132E0E5D-D224-4D28-9151-76E1AEF1B664}" sibTransId="{CC9DF998-94D6-4906-9655-68B20285AA92}"/>
    <dgm:cxn modelId="{A0C38E48-397E-4AB2-8E81-0093A50B82BD}" srcId="{09478098-02B2-4D21-B595-1DB430848C4B}" destId="{AE2F2816-7000-41D5-B438-7793C61661AE}" srcOrd="1" destOrd="0" parTransId="{A3CB14EA-4326-4735-9F48-92937B28C91D}" sibTransId="{1C940723-66E2-4BC3-8C3A-BE2D60AAD631}"/>
    <dgm:cxn modelId="{F267884D-57E2-4BD2-AFBF-4627E97C81D7}" type="presOf" srcId="{C0E54763-F413-4DDE-A46F-AAE8250ECA19}" destId="{732809F6-9649-48B5-8EBA-42F125EF5C98}" srcOrd="0" destOrd="4" presId="urn:microsoft.com/office/officeart/2005/8/layout/hList1"/>
    <dgm:cxn modelId="{4754CB4D-EFED-4BCC-B771-A89452D1E405}" srcId="{09478098-02B2-4D21-B595-1DB430848C4B}" destId="{1ABBC2A6-E2A0-44E0-ACC8-FCE9BFEEED75}" srcOrd="4" destOrd="0" parTransId="{9A4E679C-5C44-445C-9368-3BE1E65EAECB}" sibTransId="{454A12AB-E038-4471-80A6-C1EB1C47056E}"/>
    <dgm:cxn modelId="{9B6F4F4F-CB55-42E5-B118-C8F79B03AA83}" type="presOf" srcId="{1BCF2772-EC5F-4D69-BA4D-AA12DF1297AC}" destId="{732809F6-9649-48B5-8EBA-42F125EF5C98}" srcOrd="0" destOrd="3" presId="urn:microsoft.com/office/officeart/2005/8/layout/hList1"/>
    <dgm:cxn modelId="{E8741A71-A9D4-4C3C-B0EA-B719B1E22318}" srcId="{3E9BFE82-09E0-4A79-9231-D683F566B547}" destId="{15D2A353-092F-41EB-A103-3FF500C764B5}" srcOrd="1" destOrd="0" parTransId="{9531CF9C-37AD-4454-90E4-122B4AB432D9}" sibTransId="{B14CF9CC-4D31-495C-90FE-DA4D2BD5441D}"/>
    <dgm:cxn modelId="{9F44F755-7E7E-493C-A210-7A61D0D745E7}" srcId="{04F241BC-69F2-48A5-8CFE-E370E7A7A70F}" destId="{985E6B65-EE8D-447F-80E5-2CBF19C40F30}" srcOrd="2" destOrd="0" parTransId="{2D2F055E-0465-4492-9CF1-A5CC040B07C0}" sibTransId="{643B759C-B114-4162-B55D-2B0252E7B985}"/>
    <dgm:cxn modelId="{FC93645A-4F7C-4D76-877D-B4F74027894D}" srcId="{3E9BFE82-09E0-4A79-9231-D683F566B547}" destId="{64A3EA0E-D9CA-4786-B20C-A88B7EA69866}" srcOrd="3" destOrd="0" parTransId="{565490E9-BCF3-4C97-AA82-E1F95725BBE1}" sibTransId="{50906AF9-905E-4823-8B7C-96AACB0CE75B}"/>
    <dgm:cxn modelId="{9809D380-6990-4763-B03B-1E279FB19FE4}" type="presOf" srcId="{1AEAB4D2-F632-4779-A2F8-9A0EBB81D00D}" destId="{A7C08B75-7963-4256-B241-96A07106FB26}" srcOrd="0" destOrd="7" presId="urn:microsoft.com/office/officeart/2005/8/layout/hList1"/>
    <dgm:cxn modelId="{38B1C583-17CC-40A3-86DF-4A224CD40755}" srcId="{3E9BFE82-09E0-4A79-9231-D683F566B547}" destId="{CDCB3887-9086-4452-A6E9-E1136EF29B73}" srcOrd="2" destOrd="0" parTransId="{0085939D-B1F1-4C0F-80DD-464DBA66BAF6}" sibTransId="{3608F1FB-4C8E-4959-82B7-AFC3772C362C}"/>
    <dgm:cxn modelId="{B231258A-3AD3-42C6-BCF5-0BD386DDF1A1}" srcId="{3782E3D8-AD7E-4265-BF39-C78B84608B09}" destId="{09478098-02B2-4D21-B595-1DB430848C4B}" srcOrd="2" destOrd="0" parTransId="{C5933533-3AAA-4742-AC4E-336ED840DD75}" sibTransId="{1EE12FF0-EB49-42B0-8306-6001CE5E3024}"/>
    <dgm:cxn modelId="{63D3818F-837D-40FE-B12C-D5154164A864}" type="presOf" srcId="{C20E0071-C984-4A32-A03F-234C5B521374}" destId="{B984894B-974A-49D9-BB2A-C914873E691E}" srcOrd="0" destOrd="4" presId="urn:microsoft.com/office/officeart/2005/8/layout/hList1"/>
    <dgm:cxn modelId="{C8FE9891-D464-4745-B958-56EB4F3151C7}" type="presOf" srcId="{3782E3D8-AD7E-4265-BF39-C78B84608B09}" destId="{F79C7158-CC7D-4210-B150-0B2BDD3498A3}" srcOrd="0" destOrd="0" presId="urn:microsoft.com/office/officeart/2005/8/layout/hList1"/>
    <dgm:cxn modelId="{E7C4CA9D-3109-4CCB-AF0D-09E3A58CAFC8}" type="presOf" srcId="{15D2A353-092F-41EB-A103-3FF500C764B5}" destId="{B984894B-974A-49D9-BB2A-C914873E691E}" srcOrd="0" destOrd="1" presId="urn:microsoft.com/office/officeart/2005/8/layout/hList1"/>
    <dgm:cxn modelId="{2F6E1CA5-27D0-425A-B8A6-D28DAD4498A6}" srcId="{3782E3D8-AD7E-4265-BF39-C78B84608B09}" destId="{04F241BC-69F2-48A5-8CFE-E370E7A7A70F}" srcOrd="1" destOrd="0" parTransId="{821A9866-C148-4962-8B8E-CD3EC0F3A5B2}" sibTransId="{4AEFD7BA-D14C-44D2-8F42-FA9DB0D10A78}"/>
    <dgm:cxn modelId="{5499A2A5-5F0D-4C16-83FA-280938638F94}" srcId="{3E9BFE82-09E0-4A79-9231-D683F566B547}" destId="{70A6FC39-E831-4DC5-BD25-DE8307D24372}" srcOrd="5" destOrd="0" parTransId="{E4F28D17-C539-4960-93EA-0922271140F1}" sibTransId="{5EC0BD23-B48C-47C0-BC26-9D2AAC9BD4E5}"/>
    <dgm:cxn modelId="{C7262DAA-8B0E-47D2-B02D-9291BD23C0BB}" type="presOf" srcId="{53BB8863-DF92-43FB-A544-430D7372A738}" destId="{A7C08B75-7963-4256-B241-96A07106FB26}" srcOrd="0" destOrd="5" presId="urn:microsoft.com/office/officeart/2005/8/layout/hList1"/>
    <dgm:cxn modelId="{E77B87AE-F338-40BF-B9C2-2A33BA5028D5}" srcId="{09478098-02B2-4D21-B595-1DB430848C4B}" destId="{84A67027-3110-4F44-91BC-15DECE545F9B}" srcOrd="8" destOrd="0" parTransId="{DD66C6EB-87A2-43BC-B459-D5062C3F7CF9}" sibTransId="{F2B85AE7-D9C0-42B7-B9ED-B8BADCA5D265}"/>
    <dgm:cxn modelId="{5090D3B2-9486-49EE-8E6F-F63CC8F5CD8A}" type="presOf" srcId="{1ABBC2A6-E2A0-44E0-ACC8-FCE9BFEEED75}" destId="{A7C08B75-7963-4256-B241-96A07106FB26}" srcOrd="0" destOrd="4" presId="urn:microsoft.com/office/officeart/2005/8/layout/hList1"/>
    <dgm:cxn modelId="{243577B4-7C99-4071-9811-9415AB1A3DFB}" srcId="{04F241BC-69F2-48A5-8CFE-E370E7A7A70F}" destId="{01F577F2-3937-4796-85FC-DE70029076A8}" srcOrd="5" destOrd="0" parTransId="{89BD03F9-CE4A-4111-9014-E2F8ED000224}" sibTransId="{191DE809-CF5C-4318-9168-D26541B492D2}"/>
    <dgm:cxn modelId="{8FF484B5-772A-409A-AE4B-76904A737C37}" srcId="{09478098-02B2-4D21-B595-1DB430848C4B}" destId="{1AEAB4D2-F632-4779-A2F8-9A0EBB81D00D}" srcOrd="7" destOrd="0" parTransId="{0161D32F-5C9E-44F9-8FC9-A961EC7A4616}" sibTransId="{90D42E5C-E21B-4C51-A62D-103F973C8FF9}"/>
    <dgm:cxn modelId="{E3F12EBB-1AB4-4ED7-84DD-A7EE5FDA7AD1}" srcId="{04F241BC-69F2-48A5-8CFE-E370E7A7A70F}" destId="{1BCF2772-EC5F-4D69-BA4D-AA12DF1297AC}" srcOrd="3" destOrd="0" parTransId="{AA4554D7-7C94-42B7-8CA1-FAC85D26F1D2}" sibTransId="{58047F92-B708-44E1-B07E-02B78822A012}"/>
    <dgm:cxn modelId="{ED272BBC-9F15-4DFF-B21A-ABB5B9BEA321}" type="presOf" srcId="{01F577F2-3937-4796-85FC-DE70029076A8}" destId="{732809F6-9649-48B5-8EBA-42F125EF5C98}" srcOrd="0" destOrd="5" presId="urn:microsoft.com/office/officeart/2005/8/layout/hList1"/>
    <dgm:cxn modelId="{8FC8B8C3-3C2D-40BB-BB12-51CF1361D448}" srcId="{09478098-02B2-4D21-B595-1DB430848C4B}" destId="{79F419E4-9EEC-4690-88FB-AC13BA1B9A8F}" srcOrd="0" destOrd="0" parTransId="{E66363A8-BA32-41F1-B524-54E4C0ADAA8E}" sibTransId="{A360FEC0-1CC6-405F-AA34-4950553E853C}"/>
    <dgm:cxn modelId="{C98E80CA-9CEF-476F-A3D6-C89AA5AE328D}" srcId="{09478098-02B2-4D21-B595-1DB430848C4B}" destId="{66B1F3F5-BD8D-4720-9457-E0FB00744B1C}" srcOrd="10" destOrd="0" parTransId="{8AFE40C9-AD79-47CB-825D-5D0DE85381E5}" sibTransId="{C3188823-2260-4594-AFBE-97307153E75C}"/>
    <dgm:cxn modelId="{AF7D38D0-7DBA-4341-A84C-793B39693E51}" type="presOf" srcId="{E85A421B-E649-4D41-93B2-EEE018D4B43C}" destId="{732809F6-9649-48B5-8EBA-42F125EF5C98}" srcOrd="0" destOrd="0" presId="urn:microsoft.com/office/officeart/2005/8/layout/hList1"/>
    <dgm:cxn modelId="{50F5B2D1-0AA1-4BBE-9C82-03BE6CABC8B0}" srcId="{3E9BFE82-09E0-4A79-9231-D683F566B547}" destId="{130F54F5-B259-4287-A81B-FE73EEDE73CC}" srcOrd="0" destOrd="0" parTransId="{3D96FAD7-FF86-49D6-8BC5-542434C7F7AF}" sibTransId="{303A95F8-AD71-44BC-B82C-E368A4779164}"/>
    <dgm:cxn modelId="{B75585D8-E05F-449A-BE31-13E2C2F4D016}" type="presOf" srcId="{09478098-02B2-4D21-B595-1DB430848C4B}" destId="{0E9D43FC-0621-4537-98E4-9966372956B9}" srcOrd="0" destOrd="0" presId="urn:microsoft.com/office/officeart/2005/8/layout/hList1"/>
    <dgm:cxn modelId="{3E5F5FDE-3ECB-44A2-AED6-BBE250929BDB}" type="presOf" srcId="{130F54F5-B259-4287-A81B-FE73EEDE73CC}" destId="{B984894B-974A-49D9-BB2A-C914873E691E}" srcOrd="0" destOrd="0" presId="urn:microsoft.com/office/officeart/2005/8/layout/hList1"/>
    <dgm:cxn modelId="{612255E1-40D1-4727-A081-A7B63DA60230}" type="presOf" srcId="{3E9BFE82-09E0-4A79-9231-D683F566B547}" destId="{897E2E6A-5B63-48EE-8295-8E01ABCC5653}" srcOrd="0" destOrd="0" presId="urn:microsoft.com/office/officeart/2005/8/layout/hList1"/>
    <dgm:cxn modelId="{CCC05FED-350F-459B-BAB4-0DD75CAAC1A4}" srcId="{04F241BC-69F2-48A5-8CFE-E370E7A7A70F}" destId="{C0E54763-F413-4DDE-A46F-AAE8250ECA19}" srcOrd="4" destOrd="0" parTransId="{8E7D26FE-18C5-4A78-87F4-7811F29185D5}" sibTransId="{A61FDB89-575C-4D21-A12B-3F893CDBE456}"/>
    <dgm:cxn modelId="{9A02E3F1-CD1B-4493-BB00-CC51A3472E08}" srcId="{09478098-02B2-4D21-B595-1DB430848C4B}" destId="{688838A7-B722-4F69-A386-4F792870854D}" srcOrd="2" destOrd="0" parTransId="{C4D170D2-5C48-4596-8E85-A469D6E27B8C}" sibTransId="{EAAD11BB-F0BE-4AF9-A946-4B978EDDD60A}"/>
    <dgm:cxn modelId="{61038EF4-9784-480F-B7B7-6B34D970CD33}" type="presOf" srcId="{260F5592-2552-42D9-A3D4-89DE7E622CD9}" destId="{A7C08B75-7963-4256-B241-96A07106FB26}" srcOrd="0" destOrd="9" presId="urn:microsoft.com/office/officeart/2005/8/layout/hList1"/>
    <dgm:cxn modelId="{3A5F1FF5-EA5E-4012-BABE-AA5405A4CB65}" srcId="{09478098-02B2-4D21-B595-1DB430848C4B}" destId="{260F5592-2552-42D9-A3D4-89DE7E622CD9}" srcOrd="9" destOrd="0" parTransId="{36BB2C08-E1AF-4967-A922-993E18F82939}" sibTransId="{B0110F0F-56FF-4F31-8328-E7D41AEBF4EE}"/>
    <dgm:cxn modelId="{418A24BE-B239-47DE-8718-466DE8CD7204}" type="presParOf" srcId="{F79C7158-CC7D-4210-B150-0B2BDD3498A3}" destId="{41D6E7A3-F534-49A7-9ABE-81E1EBB24D35}" srcOrd="0" destOrd="0" presId="urn:microsoft.com/office/officeart/2005/8/layout/hList1"/>
    <dgm:cxn modelId="{92D02D94-8937-4A6A-B55F-F6DE79D98AEB}" type="presParOf" srcId="{41D6E7A3-F534-49A7-9ABE-81E1EBB24D35}" destId="{897E2E6A-5B63-48EE-8295-8E01ABCC5653}" srcOrd="0" destOrd="0" presId="urn:microsoft.com/office/officeart/2005/8/layout/hList1"/>
    <dgm:cxn modelId="{61CE0198-2419-4E27-B17D-3E42F7D2AA06}" type="presParOf" srcId="{41D6E7A3-F534-49A7-9ABE-81E1EBB24D35}" destId="{B984894B-974A-49D9-BB2A-C914873E691E}" srcOrd="1" destOrd="0" presId="urn:microsoft.com/office/officeart/2005/8/layout/hList1"/>
    <dgm:cxn modelId="{4D5E6D97-9AB7-46D1-9388-55897734DE16}" type="presParOf" srcId="{F79C7158-CC7D-4210-B150-0B2BDD3498A3}" destId="{C7B488ED-9BF4-492C-AB35-74831819EA73}" srcOrd="1" destOrd="0" presId="urn:microsoft.com/office/officeart/2005/8/layout/hList1"/>
    <dgm:cxn modelId="{EBCC35A1-12CB-4929-8BAE-8297D8709DA3}" type="presParOf" srcId="{F79C7158-CC7D-4210-B150-0B2BDD3498A3}" destId="{F0E64EA6-ABBE-4E55-9DAD-EA8DF4281BCA}" srcOrd="2" destOrd="0" presId="urn:microsoft.com/office/officeart/2005/8/layout/hList1"/>
    <dgm:cxn modelId="{5AB6B6C7-35CB-4919-891C-92535A3037AF}" type="presParOf" srcId="{F0E64EA6-ABBE-4E55-9DAD-EA8DF4281BCA}" destId="{1CBA8250-2294-4BA6-9FD9-DE0313160126}" srcOrd="0" destOrd="0" presId="urn:microsoft.com/office/officeart/2005/8/layout/hList1"/>
    <dgm:cxn modelId="{FACB7669-73EB-4E42-AC95-DDA27A8F9D65}" type="presParOf" srcId="{F0E64EA6-ABBE-4E55-9DAD-EA8DF4281BCA}" destId="{732809F6-9649-48B5-8EBA-42F125EF5C98}" srcOrd="1" destOrd="0" presId="urn:microsoft.com/office/officeart/2005/8/layout/hList1"/>
    <dgm:cxn modelId="{5E85F8F2-C2F7-46A1-A4AA-81FE668E2A13}" type="presParOf" srcId="{F79C7158-CC7D-4210-B150-0B2BDD3498A3}" destId="{CBE60D0C-7D73-4887-B988-6ADC091FEDCD}" srcOrd="3" destOrd="0" presId="urn:microsoft.com/office/officeart/2005/8/layout/hList1"/>
    <dgm:cxn modelId="{E163DF9E-E239-47FC-8764-DD8C557686B5}" type="presParOf" srcId="{F79C7158-CC7D-4210-B150-0B2BDD3498A3}" destId="{8A0B881F-A9E5-464F-B931-C5D39F7DD2A4}" srcOrd="4" destOrd="0" presId="urn:microsoft.com/office/officeart/2005/8/layout/hList1"/>
    <dgm:cxn modelId="{C852296E-63D0-40A7-A3E7-93456B86922B}" type="presParOf" srcId="{8A0B881F-A9E5-464F-B931-C5D39F7DD2A4}" destId="{0E9D43FC-0621-4537-98E4-9966372956B9}" srcOrd="0" destOrd="0" presId="urn:microsoft.com/office/officeart/2005/8/layout/hList1"/>
    <dgm:cxn modelId="{5223665E-700D-4BF7-9199-BC5C1813A343}" type="presParOf" srcId="{8A0B881F-A9E5-464F-B931-C5D39F7DD2A4}" destId="{A7C08B75-7963-4256-B241-96A07106FB2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E2E6A-5B63-48EE-8295-8E01ABCC5653}">
      <dsp:nvSpPr>
        <dsp:cNvPr id="0" name=""/>
        <dsp:cNvSpPr/>
      </dsp:nvSpPr>
      <dsp:spPr>
        <a:xfrm>
          <a:off x="3074" y="19775"/>
          <a:ext cx="2997435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Commissioner</a:t>
          </a:r>
        </a:p>
      </dsp:txBody>
      <dsp:txXfrm>
        <a:off x="3074" y="19775"/>
        <a:ext cx="2997435" cy="576000"/>
      </dsp:txXfrm>
    </dsp:sp>
    <dsp:sp modelId="{B984894B-974A-49D9-BB2A-C914873E691E}">
      <dsp:nvSpPr>
        <dsp:cNvPr id="0" name=""/>
        <dsp:cNvSpPr/>
      </dsp:nvSpPr>
      <dsp:spPr>
        <a:xfrm>
          <a:off x="3074" y="595775"/>
          <a:ext cx="2997435" cy="39116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Calvert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Carroll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Garrett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St. Mary’s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Somerset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Washington</a:t>
          </a:r>
        </a:p>
      </dsp:txBody>
      <dsp:txXfrm>
        <a:off x="3074" y="595775"/>
        <a:ext cx="2997435" cy="3911624"/>
      </dsp:txXfrm>
    </dsp:sp>
    <dsp:sp modelId="{1CBA8250-2294-4BA6-9FD9-DE0313160126}">
      <dsp:nvSpPr>
        <dsp:cNvPr id="0" name=""/>
        <dsp:cNvSpPr/>
      </dsp:nvSpPr>
      <dsp:spPr>
        <a:xfrm>
          <a:off x="3420151" y="19775"/>
          <a:ext cx="2997435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Code Home Rule</a:t>
          </a:r>
        </a:p>
      </dsp:txBody>
      <dsp:txXfrm>
        <a:off x="3420151" y="19775"/>
        <a:ext cx="2997435" cy="576000"/>
      </dsp:txXfrm>
    </dsp:sp>
    <dsp:sp modelId="{732809F6-9649-48B5-8EBA-42F125EF5C98}">
      <dsp:nvSpPr>
        <dsp:cNvPr id="0" name=""/>
        <dsp:cNvSpPr/>
      </dsp:nvSpPr>
      <dsp:spPr>
        <a:xfrm>
          <a:off x="3420151" y="595775"/>
          <a:ext cx="2997435" cy="39116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Charles (2002)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Queen Anne’s (1990)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Caroline (1984)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Worcester (1976)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Allegany (1974)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Kent (1970)</a:t>
          </a:r>
        </a:p>
      </dsp:txBody>
      <dsp:txXfrm>
        <a:off x="3420151" y="595775"/>
        <a:ext cx="2997435" cy="3911624"/>
      </dsp:txXfrm>
    </dsp:sp>
    <dsp:sp modelId="{0E9D43FC-0621-4537-98E4-9966372956B9}">
      <dsp:nvSpPr>
        <dsp:cNvPr id="0" name=""/>
        <dsp:cNvSpPr/>
      </dsp:nvSpPr>
      <dsp:spPr>
        <a:xfrm>
          <a:off x="6837227" y="19775"/>
          <a:ext cx="2997435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Charter</a:t>
          </a:r>
        </a:p>
      </dsp:txBody>
      <dsp:txXfrm>
        <a:off x="6837227" y="19775"/>
        <a:ext cx="2997435" cy="576000"/>
      </dsp:txXfrm>
    </dsp:sp>
    <dsp:sp modelId="{A7C08B75-7963-4256-B241-96A07106FB26}">
      <dsp:nvSpPr>
        <dsp:cNvPr id="0" name=""/>
        <dsp:cNvSpPr/>
      </dsp:nvSpPr>
      <dsp:spPr>
        <a:xfrm>
          <a:off x="6837227" y="595775"/>
          <a:ext cx="2997435" cy="39116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Frederick (2012)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Cecil (2010)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Dorchester (2002)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Talbot (1973)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Harford (1972)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Prince George’s (1970)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Howard (1968)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Wicomico (1964)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Anne Arundel (1964)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Baltimore (1956)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Montgomery (1948)</a:t>
          </a:r>
        </a:p>
      </dsp:txBody>
      <dsp:txXfrm>
        <a:off x="6837227" y="595775"/>
        <a:ext cx="2997435" cy="3911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D11EBD4-E5B6-431C-9F99-1C3B6A108464}" type="datetime1">
              <a:rPr lang="en-US" smtClean="0"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1EB6C2-009C-416F-855D-E4F75C0499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7378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434A3D-DA2E-4CBE-9649-F9F7F2F37BEC}" type="datetime1">
              <a:rPr lang="en-US" smtClean="0"/>
              <a:t>12/7/2023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1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EBF63D-E445-405E-8F2F-B9DA047C89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9063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18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61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824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170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6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863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4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22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6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55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4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4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99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0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Slide </a:t>
            </a:r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4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harterBoard@CharlesCountyMD.gov" TargetMode="External"/><Relationship Id="rId2" Type="http://schemas.openxmlformats.org/officeDocument/2006/relationships/hyperlink" Target="http://www.charlescountymd.gov/government/boards-commissions/charter-bo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E5784-095E-4473-874C-FBDFFC1F6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239" y="1310974"/>
            <a:ext cx="10883588" cy="2118026"/>
          </a:xfrm>
        </p:spPr>
        <p:txBody>
          <a:bodyPr/>
          <a:lstStyle/>
          <a:p>
            <a:pPr algn="l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Charles County Charter Board 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 and Next Steps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6319F0-68D4-4415-AEED-5913DF25A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516" y="3553199"/>
            <a:ext cx="7766936" cy="2312579"/>
          </a:xfrm>
        </p:spPr>
        <p:txBody>
          <a:bodyPr>
            <a:normAutofit/>
          </a:bodyPr>
          <a:lstStyle/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Hearing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2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December 7, 2023</a:t>
            </a:r>
          </a:p>
        </p:txBody>
      </p:sp>
      <p:pic>
        <p:nvPicPr>
          <p:cNvPr id="5" name="Picture 4" descr="CCSEAL_cmyk_transp.gif">
            <a:extLst>
              <a:ext uri="{FF2B5EF4-FFF2-40B4-BE49-F238E27FC236}">
                <a16:creationId xmlns:a16="http://schemas.microsoft.com/office/drawing/2014/main" id="{99733E0B-E049-477C-A734-FE5E131B5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239" y="539649"/>
            <a:ext cx="1050553" cy="14184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0456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44" y="2637592"/>
            <a:ext cx="4374496" cy="1375608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Executive Questions </a:t>
            </a:r>
            <a:b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Public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26E8580-AA34-0BF4-B558-D473FD528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466" y="1840550"/>
            <a:ext cx="3973943" cy="3440110"/>
          </a:xfrm>
        </p:spPr>
        <p:txBody>
          <a:bodyPr>
            <a:normAutofit/>
          </a:bodyPr>
          <a:lstStyle/>
          <a:p>
            <a:pPr marL="514350" indent="-285750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Compensation?</a:t>
            </a:r>
          </a:p>
          <a:p>
            <a:pPr marL="228600" indent="0">
              <a:buNone/>
            </a:pP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 limits?  How many terms?</a:t>
            </a:r>
          </a:p>
          <a:p>
            <a:pPr marL="228600" indent="0">
              <a:buNone/>
            </a:pP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 and minimum standards?</a:t>
            </a: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39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44" y="2637592"/>
            <a:ext cx="4374496" cy="1375608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Council Questions</a:t>
            </a:r>
            <a:b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Public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26E8580-AA34-0BF4-B558-D473FD528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7464" y="1097437"/>
            <a:ext cx="3973943" cy="4663120"/>
          </a:xfrm>
        </p:spPr>
        <p:txBody>
          <a:bodyPr>
            <a:normAutofit fontScale="77500" lnSpcReduction="20000"/>
          </a:bodyPr>
          <a:lstStyle/>
          <a:p>
            <a:pPr marL="514350" indent="-285750"/>
            <a:r>
              <a:rPr lang="en-US" sz="2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of Council Districts?</a:t>
            </a:r>
          </a:p>
          <a:p>
            <a:pPr marL="514350" indent="-285750"/>
            <a:endParaRPr lang="en-US" sz="2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Election of Council Chair?</a:t>
            </a:r>
          </a:p>
          <a:p>
            <a:pPr marL="514350" indent="-285750"/>
            <a:endParaRPr lang="en-US" sz="2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Compensation?</a:t>
            </a:r>
          </a:p>
          <a:p>
            <a:pPr marL="228600" indent="0">
              <a:buNone/>
            </a:pPr>
            <a:endParaRPr lang="en-US" sz="2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 limits?  How many terms?</a:t>
            </a:r>
          </a:p>
          <a:p>
            <a:pPr marL="228600" indent="0">
              <a:buNone/>
            </a:pPr>
            <a:endParaRPr lang="en-US" sz="2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 and minimum standards?</a:t>
            </a:r>
          </a:p>
          <a:p>
            <a:pPr marL="228600" indent="0">
              <a:buNone/>
            </a:pPr>
            <a:endParaRPr lang="en-US" sz="2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773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44" y="2637592"/>
            <a:ext cx="4374496" cy="1375608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Checks and Balances</a:t>
            </a:r>
            <a:b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Options for the Public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26E8580-AA34-0BF4-B558-D473FD528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7464" y="1097437"/>
            <a:ext cx="3973943" cy="4663120"/>
          </a:xfrm>
        </p:spPr>
        <p:txBody>
          <a:bodyPr>
            <a:normAutofit/>
          </a:bodyPr>
          <a:lstStyle/>
          <a:p>
            <a:pPr marL="514350" indent="-285750"/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Audits and investigations?</a:t>
            </a:r>
          </a:p>
          <a:p>
            <a:pPr marL="514350" indent="-285750"/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Subpoena power?</a:t>
            </a:r>
          </a:p>
          <a:p>
            <a:pPr marL="514350" indent="-285750"/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Veto and veto override?</a:t>
            </a:r>
          </a:p>
          <a:p>
            <a:pPr marL="228600" indent="0">
              <a:buNone/>
            </a:pP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Appointments and confirmation?</a:t>
            </a:r>
          </a:p>
          <a:p>
            <a:pPr marL="228600" indent="0">
              <a:buNone/>
            </a:pP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authority?</a:t>
            </a:r>
          </a:p>
          <a:p>
            <a:pPr marL="514350" indent="-285750"/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10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Details Matter!  We Need Your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837"/>
            <a:ext cx="9621096" cy="4553525"/>
          </a:xfrm>
        </p:spPr>
        <p:txBody>
          <a:bodyPr>
            <a:normAutofit fontScale="92500"/>
          </a:bodyPr>
          <a:lstStyle/>
          <a:p>
            <a:pPr marL="228600" indent="0"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participation is critical throughout the process</a:t>
            </a: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Board Meetings – 30 minutes of public comment in each meeting</a:t>
            </a: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Hearings – one in each of the four county districts</a:t>
            </a: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E-comment at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www.charlescountymd.gov/government/boards-commissions/charter-board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Engage Board Members at community meetings and events</a:t>
            </a: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Invite us to meet with you at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CharterBoard@CharlesCountyMD.gov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the survey </a:t>
            </a:r>
          </a:p>
          <a:p>
            <a:pPr marL="914400"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Vote November 2024!</a:t>
            </a:r>
          </a:p>
          <a:p>
            <a:pPr marL="914400" lvl="1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DEA3154-DC11-4ADF-E3EB-5566D88E73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882" y="4804013"/>
            <a:ext cx="1900006" cy="188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89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Board Members are Here to Listen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87837"/>
            <a:ext cx="4729057" cy="4553525"/>
          </a:xfrm>
        </p:spPr>
        <p:txBody>
          <a:bodyPr>
            <a:normAutofit fontScale="92500" lnSpcReduction="20000"/>
          </a:bodyPr>
          <a:lstStyle/>
          <a:p>
            <a:pPr marL="228600" indent="0"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1</a:t>
            </a:r>
          </a:p>
          <a:p>
            <a:pPr marL="914400" lvl="1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Cheryl Botts</a:t>
            </a:r>
          </a:p>
          <a:p>
            <a:pPr marL="914400" lvl="1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Sarah Hammett</a:t>
            </a:r>
          </a:p>
          <a:p>
            <a:pPr marL="628650" lvl="1" indent="0">
              <a:buNone/>
            </a:pP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indent="0"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2</a:t>
            </a:r>
          </a:p>
          <a:p>
            <a:pPr marL="914400" lvl="1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Marjorie Chiles</a:t>
            </a:r>
          </a:p>
          <a:p>
            <a:pPr marL="914400" lvl="1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Stokely</a:t>
            </a:r>
          </a:p>
          <a:p>
            <a:pPr marL="628650" lvl="1" indent="0">
              <a:buNone/>
            </a:pP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1450" indent="0">
              <a:buNone/>
            </a:pP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3</a:t>
            </a:r>
          </a:p>
          <a:p>
            <a:pPr marL="914400" lvl="1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Ramonda Davis</a:t>
            </a:r>
          </a:p>
          <a:p>
            <a:pPr marL="914400" lvl="1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Christopher Harrington</a:t>
            </a:r>
          </a:p>
          <a:p>
            <a:pPr marL="514350" indent="-285750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4649E8-E377-686C-112F-46D9665C6A19}"/>
              </a:ext>
            </a:extLst>
          </p:cNvPr>
          <p:cNvSpPr txBox="1">
            <a:spLocks/>
          </p:cNvSpPr>
          <p:nvPr/>
        </p:nvSpPr>
        <p:spPr>
          <a:xfrm>
            <a:off x="5406390" y="1487836"/>
            <a:ext cx="4729057" cy="476056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0">
              <a:buNone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4</a:t>
            </a:r>
          </a:p>
          <a:p>
            <a:pPr marL="914400" lvl="1"/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Eileen Lynch-Britt</a:t>
            </a:r>
          </a:p>
          <a:p>
            <a:pPr marL="914400" lvl="1"/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Greg Waring – Chair</a:t>
            </a:r>
          </a:p>
          <a:p>
            <a:pPr marL="628650" lvl="1" indent="0">
              <a:buNone/>
            </a:pP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indent="0">
              <a:buNone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At-Large</a:t>
            </a:r>
          </a:p>
          <a:p>
            <a:pPr marL="914400" lvl="1"/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Dottery Butler Washington – Vice Chair</a:t>
            </a:r>
          </a:p>
          <a:p>
            <a:pPr marL="628650" lvl="1" indent="0">
              <a:buNone/>
            </a:pPr>
            <a:endParaRPr lang="en-U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1450" indent="0">
              <a:buNone/>
            </a:pPr>
            <a:r>
              <a:rPr 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Alternates</a:t>
            </a:r>
          </a:p>
          <a:p>
            <a:pPr marL="914400" lvl="1"/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Crawford</a:t>
            </a:r>
          </a:p>
          <a:p>
            <a:pPr marL="914400" lvl="1"/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William Smith</a:t>
            </a:r>
          </a:p>
          <a:p>
            <a:pPr marL="914400" lvl="1"/>
            <a:r>
              <a:rPr lang="en-US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Michael White</a:t>
            </a:r>
          </a:p>
          <a:p>
            <a:pPr marL="514350" indent="-285750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4923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198190" cy="709127"/>
          </a:xfrm>
        </p:spPr>
        <p:txBody>
          <a:bodyPr>
            <a:no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Charles County Charter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837"/>
            <a:ext cx="9490396" cy="4932418"/>
          </a:xfrm>
        </p:spPr>
        <p:txBody>
          <a:bodyPr>
            <a:normAutofit fontScale="47500" lnSpcReduction="20000"/>
          </a:bodyPr>
          <a:lstStyle/>
          <a:p>
            <a:pPr marL="22860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purpose of the Board?</a:t>
            </a:r>
          </a:p>
          <a:p>
            <a:pPr marL="860425" lvl="1" indent="-231775">
              <a:lnSpc>
                <a:spcPct val="150000"/>
              </a:lnSpc>
              <a:spcAft>
                <a:spcPts val="600"/>
              </a:spcAft>
            </a:pP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 a guiding document that will transition government from Code Home Rule to Charter</a:t>
            </a:r>
          </a:p>
          <a:p>
            <a:pPr marL="22860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the charter include?</a:t>
            </a:r>
          </a:p>
          <a:p>
            <a:pPr marL="860425" lvl="1" indent="-231775">
              <a:lnSpc>
                <a:spcPct val="150000"/>
              </a:lnSpc>
              <a:spcAft>
                <a:spcPts val="600"/>
              </a:spcAft>
            </a:pP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structure, roles, duties, rules, and procedures of local government</a:t>
            </a:r>
          </a:p>
          <a:p>
            <a:pPr marL="22860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will voters have their say?</a:t>
            </a:r>
          </a:p>
          <a:p>
            <a:pPr marL="860425" lvl="1" indent="-231775">
              <a:lnSpc>
                <a:spcPct val="150000"/>
              </a:lnSpc>
              <a:spcAft>
                <a:spcPts val="600"/>
              </a:spcAft>
            </a:pP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charter will go before voters for ratification at the 2024 General Election</a:t>
            </a:r>
          </a:p>
          <a:p>
            <a:pPr marL="860425" lvl="1" indent="-231775">
              <a:lnSpc>
                <a:spcPct val="150000"/>
              </a:lnSpc>
              <a:spcAft>
                <a:spcPts val="600"/>
              </a:spcAft>
            </a:pP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However, residents can provide their input on the details NOW!</a:t>
            </a:r>
          </a:p>
          <a:p>
            <a:pPr marL="228600" indent="0">
              <a:lnSpc>
                <a:spcPct val="150000"/>
              </a:lnSpc>
              <a:spcAft>
                <a:spcPts val="600"/>
              </a:spcAft>
              <a:buNone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90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Charter?  A Constitution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837"/>
            <a:ext cx="8852148" cy="4553525"/>
          </a:xfrm>
        </p:spPr>
        <p:txBody>
          <a:bodyPr>
            <a:normAutofit fontScale="85000" lnSpcReduction="20000"/>
          </a:bodyPr>
          <a:lstStyle/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guiding document that establishes the structure of local government</a:t>
            </a: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equivalent of the Maryland State Constitution or incorporation for municipalities</a:t>
            </a: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Composed by residents. Approved by voters. ONLY amended by voters</a:t>
            </a: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charter determines the way some public officials are elected, what their duties are, and how they are held accountable to the public</a:t>
            </a: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247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8727"/>
            <a:ext cx="9156477" cy="5052922"/>
          </a:xfrm>
        </p:spPr>
        <p:txBody>
          <a:bodyPr>
            <a:normAutofit fontScale="25000" lnSpcReduction="20000"/>
          </a:bodyPr>
          <a:lstStyle/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8, 2023 – Charter Board Members Sworn In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9, 2023 – Public Hearing, County Government Building, District 1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December 7, 2023 – Public Hearing, Potomac Branch Library, District 2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25, 2024 – Public Hearing, Waldorf West Library, District 3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February 15, 2024 – Public Hearing, Blue Crabs Stadium, District 4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2024 – Final document delivered to County Commissioners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August 2024 – Charter delivered to the State Board of Elections</a:t>
            </a:r>
          </a:p>
          <a:p>
            <a:pPr marL="228600" indent="0">
              <a:buNone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5, 2024 – Voters consider the charter at the polls</a:t>
            </a: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473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3993"/>
            <a:ext cx="8596668" cy="837325"/>
          </a:xfrm>
        </p:spPr>
        <p:txBody>
          <a:bodyPr>
            <a:noAutofit/>
          </a:bodyPr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Code Home Rule and Charter</a:t>
            </a:r>
          </a:p>
        </p:txBody>
      </p:sp>
      <p:pic>
        <p:nvPicPr>
          <p:cNvPr id="6" name="Content Placeholder 5" descr="Group with solid fill">
            <a:extLst>
              <a:ext uri="{FF2B5EF4-FFF2-40B4-BE49-F238E27FC236}">
                <a16:creationId xmlns:a16="http://schemas.microsoft.com/office/drawing/2014/main" id="{EDBB127A-BD4B-EC4A-8134-E1A3ADD92E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18468" y="1473200"/>
            <a:ext cx="914400" cy="914400"/>
          </a:xfrm>
        </p:spPr>
      </p:pic>
      <p:pic>
        <p:nvPicPr>
          <p:cNvPr id="9" name="Graphic 8" descr="Clipboard with solid fill">
            <a:extLst>
              <a:ext uri="{FF2B5EF4-FFF2-40B4-BE49-F238E27FC236}">
                <a16:creationId xmlns:a16="http://schemas.microsoft.com/office/drawing/2014/main" id="{5B01E2D7-423A-1B05-EBDB-5AF6533D3D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8468" y="2541413"/>
            <a:ext cx="914400" cy="914400"/>
          </a:xfrm>
          <a:prstGeom prst="rect">
            <a:avLst/>
          </a:prstGeom>
        </p:spPr>
      </p:pic>
      <p:pic>
        <p:nvPicPr>
          <p:cNvPr id="15" name="Graphic 14" descr="Calculator with solid fill">
            <a:extLst>
              <a:ext uri="{FF2B5EF4-FFF2-40B4-BE49-F238E27FC236}">
                <a16:creationId xmlns:a16="http://schemas.microsoft.com/office/drawing/2014/main" id="{7774F6B9-3D42-7C3F-9824-4D7962CBE2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18468" y="3609626"/>
            <a:ext cx="914400" cy="914400"/>
          </a:xfrm>
          <a:prstGeom prst="rect">
            <a:avLst/>
          </a:prstGeom>
        </p:spPr>
      </p:pic>
      <p:pic>
        <p:nvPicPr>
          <p:cNvPr id="17" name="Graphic 16" descr="Gavel with solid fill">
            <a:extLst>
              <a:ext uri="{FF2B5EF4-FFF2-40B4-BE49-F238E27FC236}">
                <a16:creationId xmlns:a16="http://schemas.microsoft.com/office/drawing/2014/main" id="{1EC39165-FCE0-FB41-FF23-80FD22FBE54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18468" y="4677839"/>
            <a:ext cx="914400" cy="914400"/>
          </a:xfrm>
          <a:prstGeom prst="rect">
            <a:avLst/>
          </a:prstGeom>
        </p:spPr>
      </p:pic>
      <p:pic>
        <p:nvPicPr>
          <p:cNvPr id="19" name="Graphic 18" descr="Police male with solid fill">
            <a:extLst>
              <a:ext uri="{FF2B5EF4-FFF2-40B4-BE49-F238E27FC236}">
                <a16:creationId xmlns:a16="http://schemas.microsoft.com/office/drawing/2014/main" id="{F25CB744-5196-974C-F073-534B280CABE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18468" y="5746052"/>
            <a:ext cx="914400" cy="9144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92C2373-FDF0-894C-E26A-106DD4A68EC0}"/>
              </a:ext>
            </a:extLst>
          </p:cNvPr>
          <p:cNvSpPr txBox="1"/>
          <p:nvPr/>
        </p:nvSpPr>
        <p:spPr>
          <a:xfrm>
            <a:off x="273922" y="1745734"/>
            <a:ext cx="4039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Five Member Board of Commissioners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432AAB-ADE2-5191-45A2-BFEB4F940893}"/>
              </a:ext>
            </a:extLst>
          </p:cNvPr>
          <p:cNvSpPr txBox="1"/>
          <p:nvPr/>
        </p:nvSpPr>
        <p:spPr>
          <a:xfrm>
            <a:off x="5637526" y="1745734"/>
            <a:ext cx="4570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County Council as defined in the charter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C49CDD-FE0C-228D-7BC1-D2177BFFA9BF}"/>
              </a:ext>
            </a:extLst>
          </p:cNvPr>
          <p:cNvSpPr txBox="1"/>
          <p:nvPr/>
        </p:nvSpPr>
        <p:spPr>
          <a:xfrm>
            <a:off x="359675" y="2675447"/>
            <a:ext cx="4083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Board makes both executive and </a:t>
            </a:r>
          </a:p>
          <a:p>
            <a:r>
              <a:rPr lang="en-US" dirty="0"/>
              <a:t>legislative decisions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58F6DC5-52C3-07DD-BCEF-BA546491AC35}"/>
              </a:ext>
            </a:extLst>
          </p:cNvPr>
          <p:cNvSpPr txBox="1"/>
          <p:nvPr/>
        </p:nvSpPr>
        <p:spPr>
          <a:xfrm>
            <a:off x="5637526" y="2640917"/>
            <a:ext cx="4846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County Executive manages day-to-day</a:t>
            </a:r>
          </a:p>
          <a:p>
            <a:r>
              <a:rPr lang="en-US" dirty="0"/>
              <a:t>Government.  The Council enacts local laws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A98BED-DE12-B957-8C3E-A1EE2A809870}"/>
              </a:ext>
            </a:extLst>
          </p:cNvPr>
          <p:cNvSpPr txBox="1"/>
          <p:nvPr/>
        </p:nvSpPr>
        <p:spPr>
          <a:xfrm>
            <a:off x="839782" y="3743660"/>
            <a:ext cx="3510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power to impose new taxes.</a:t>
            </a:r>
          </a:p>
          <a:p>
            <a:r>
              <a:rPr lang="en-US" dirty="0"/>
              <a:t>Bonding authority is not capped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D7891C-9B02-1430-4822-F85DC6A3CA70}"/>
              </a:ext>
            </a:extLst>
          </p:cNvPr>
          <p:cNvSpPr txBox="1"/>
          <p:nvPr/>
        </p:nvSpPr>
        <p:spPr>
          <a:xfrm>
            <a:off x="5637526" y="3749473"/>
            <a:ext cx="5559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Cannot impose new taxes.</a:t>
            </a:r>
          </a:p>
          <a:p>
            <a:r>
              <a:rPr lang="en-US" dirty="0"/>
              <a:t>Can establish a tax cap.  Bonding is capped (at 15%)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0B3FFC-02D1-6138-54D3-2B30C4384654}"/>
              </a:ext>
            </a:extLst>
          </p:cNvPr>
          <p:cNvSpPr txBox="1"/>
          <p:nvPr/>
        </p:nvSpPr>
        <p:spPr>
          <a:xfrm>
            <a:off x="998480" y="4811872"/>
            <a:ext cx="3352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Broad authority over planning.</a:t>
            </a:r>
          </a:p>
          <a:p>
            <a:r>
              <a:rPr lang="en-US" dirty="0"/>
              <a:t>Imposes school excise taxes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8E5118-AFEA-7B36-BB52-DC1A7B221624}"/>
              </a:ext>
            </a:extLst>
          </p:cNvPr>
          <p:cNvSpPr txBox="1"/>
          <p:nvPr/>
        </p:nvSpPr>
        <p:spPr>
          <a:xfrm>
            <a:off x="5637526" y="4858029"/>
            <a:ext cx="53046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Broad authority over planning</a:t>
            </a:r>
          </a:p>
          <a:p>
            <a:r>
              <a:rPr lang="en-US" dirty="0"/>
              <a:t>State authorization to impose school excise taxes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B02EE3-787B-D8A9-65D4-F30F1418A0A9}"/>
              </a:ext>
            </a:extLst>
          </p:cNvPr>
          <p:cNvSpPr txBox="1"/>
          <p:nvPr/>
        </p:nvSpPr>
        <p:spPr>
          <a:xfrm>
            <a:off x="1275415" y="5880085"/>
            <a:ext cx="3075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Police department requires </a:t>
            </a:r>
          </a:p>
          <a:p>
            <a:r>
              <a:rPr lang="en-US" dirty="0"/>
              <a:t>General Assembly approval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9C1A31E-9167-AA85-1AB3-3C1A0D17B7DD}"/>
              </a:ext>
            </a:extLst>
          </p:cNvPr>
          <p:cNvSpPr txBox="1"/>
          <p:nvPr/>
        </p:nvSpPr>
        <p:spPr>
          <a:xfrm>
            <a:off x="5637526" y="5925234"/>
            <a:ext cx="4296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Ability to establish a police department</a:t>
            </a:r>
          </a:p>
          <a:p>
            <a:r>
              <a:rPr lang="en-US" dirty="0"/>
              <a:t>in charter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F3DC523-7C8B-B2D0-822D-C60E8511810E}"/>
              </a:ext>
            </a:extLst>
          </p:cNvPr>
          <p:cNvSpPr txBox="1"/>
          <p:nvPr/>
        </p:nvSpPr>
        <p:spPr>
          <a:xfrm>
            <a:off x="801782" y="1240680"/>
            <a:ext cx="319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C000"/>
                </a:solidFill>
              </a:rPr>
              <a:t>Code Home Rule (present)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656A41-ED0A-4925-0078-05BA6AEC1635}"/>
              </a:ext>
            </a:extLst>
          </p:cNvPr>
          <p:cNvSpPr txBox="1"/>
          <p:nvPr/>
        </p:nvSpPr>
        <p:spPr>
          <a:xfrm>
            <a:off x="6603335" y="1219883"/>
            <a:ext cx="2364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C000"/>
                </a:solidFill>
              </a:rPr>
              <a:t>Charter (proposed)</a:t>
            </a:r>
          </a:p>
        </p:txBody>
      </p:sp>
    </p:spTree>
    <p:extLst>
      <p:ext uri="{BB962C8B-B14F-4D97-AF65-F5344CB8AC3E}">
        <p14:creationId xmlns:p14="http://schemas.microsoft.com/office/powerpoint/2010/main" val="1365723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4BB203CC-0FD3-6C04-348E-20A6FA6802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957855"/>
              </p:ext>
            </p:extLst>
          </p:nvPr>
        </p:nvGraphicFramePr>
        <p:xfrm>
          <a:off x="408921" y="1721224"/>
          <a:ext cx="9837738" cy="4527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B2BEB2A3-70E9-45C1-2A00-805D4111E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Forms of Government in Maryland</a:t>
            </a:r>
          </a:p>
        </p:txBody>
      </p:sp>
    </p:spTree>
    <p:extLst>
      <p:ext uri="{BB962C8B-B14F-4D97-AF65-F5344CB8AC3E}">
        <p14:creationId xmlns:p14="http://schemas.microsoft.com/office/powerpoint/2010/main" val="2706945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Distinguishes</a:t>
            </a:r>
            <a:b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Charter?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816638"/>
            <a:ext cx="5185435" cy="5224724"/>
          </a:xfrm>
        </p:spPr>
        <p:txBody>
          <a:bodyPr anchor="ctr">
            <a:normAutofit/>
          </a:bodyPr>
          <a:lstStyle/>
          <a:p>
            <a:pPr marL="514350" indent="-28575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 control – only voters approve the charter; only voters amend it</a:t>
            </a:r>
          </a:p>
          <a:p>
            <a:pPr marL="228600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charter can be reviewed periodically to adjust to residents’ needs</a:t>
            </a:r>
          </a:p>
          <a:p>
            <a:pPr marL="22860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most autonomy from the state over local laws</a:t>
            </a:r>
          </a:p>
          <a:p>
            <a:pPr marL="514350" indent="-285750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Separate executive and legislative branches for checks and balances</a:t>
            </a:r>
          </a:p>
          <a:p>
            <a:pPr marL="228600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Ability  to establish a tax cap and/or a debt cap</a:t>
            </a:r>
          </a:p>
          <a:p>
            <a:pPr marL="22860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5899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Charter Board Discussions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837"/>
            <a:ext cx="9621096" cy="4553525"/>
          </a:xfrm>
        </p:spPr>
        <p:txBody>
          <a:bodyPr>
            <a:normAutofit fontScale="62500" lnSpcReduction="20000"/>
          </a:bodyPr>
          <a:lstStyle/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Officials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 Gardner (D), former County Executive, Frederick County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 Cassilly (R), County Executive, Harford County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Megan </a:t>
            </a:r>
            <a:r>
              <a:rPr lang="en-US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Limarzi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Inspector General, Montgomery County</a:t>
            </a:r>
          </a:p>
          <a:p>
            <a:pPr marL="628650" lvl="1" indent="0">
              <a:buNone/>
            </a:pP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Experts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Eugene Lauer, former Charles County Administrator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Culver, Cecil County Council Manager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Kevin Kinnally, Legislative Director, Maryland Association of Counties</a:t>
            </a:r>
          </a:p>
          <a:p>
            <a:pPr marL="628650" lvl="1" indent="0">
              <a:buNone/>
            </a:pP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Stakeholders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Chief Mark Kaufmann, County Volunteer Fire Chief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Chief Mitchell Lewis, County Volunteer EMS Chief</a:t>
            </a:r>
          </a:p>
          <a:p>
            <a:pPr marL="914400" lvl="1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Sheriff Troy Berry, Charles County Sheriff’s Office</a:t>
            </a:r>
          </a:p>
          <a:p>
            <a:pPr marL="228600" indent="0"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7124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2A80-A07D-400E-B3AB-D8E1AADF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742939" cy="709127"/>
          </a:xfrm>
        </p:spPr>
        <p:txBody>
          <a:bodyPr>
            <a:no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Views from Officials and Experts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B6FE-64D6-4309-AB4F-FC658823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837"/>
            <a:ext cx="8852148" cy="5087775"/>
          </a:xfrm>
        </p:spPr>
        <p:txBody>
          <a:bodyPr>
            <a:normAutofit fontScale="92500" lnSpcReduction="10000"/>
          </a:bodyPr>
          <a:lstStyle/>
          <a:p>
            <a:pPr marL="514350" indent="-285750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“As a County Executive, I was able to bring more money home [to Frederick County].”</a:t>
            </a:r>
          </a:p>
          <a:p>
            <a:pPr marL="628650" lvl="1" indent="0">
              <a:buNone/>
            </a:pPr>
            <a:r>
              <a:rPr lang="en-US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Jan Gardner, Former and First Frederick Executive, Former Commissioner</a:t>
            </a:r>
          </a:p>
          <a:p>
            <a:pPr marL="628650" lvl="1" indent="0">
              <a:buNone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285750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“[Economic development] is the single biggest advantage.. The reason is, that’s how businesses function.. They can relate to that.”</a:t>
            </a:r>
          </a:p>
          <a:p>
            <a:pPr marL="628650" lvl="1" indent="0">
              <a:buNone/>
            </a:pPr>
            <a:r>
              <a:rPr lang="en-US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Bob Cassilly, County Executive, Harford County</a:t>
            </a:r>
          </a:p>
          <a:p>
            <a:pPr marL="685800" indent="-457200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457200"/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cost of government has more to do with whom you elect to office and the choices that they make than any form of government adopted by a county.”</a:t>
            </a:r>
          </a:p>
          <a:p>
            <a:pPr marL="628650" lvl="1" indent="0">
              <a:buNone/>
            </a:pPr>
            <a:r>
              <a:rPr lang="en-US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Kevin Kinnally, Maryland Association of Counties (MACo)</a:t>
            </a:r>
          </a:p>
        </p:txBody>
      </p:sp>
    </p:spTree>
    <p:extLst>
      <p:ext uri="{BB962C8B-B14F-4D97-AF65-F5344CB8AC3E}">
        <p14:creationId xmlns:p14="http://schemas.microsoft.com/office/powerpoint/2010/main" val="40028914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9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FC000"/>
      </a:accent1>
      <a:accent2>
        <a:srgbClr val="00B0F0"/>
      </a:accent2>
      <a:accent3>
        <a:srgbClr val="A9DB66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5587</TotalTime>
  <Words>915</Words>
  <Application>Microsoft Office PowerPoint</Application>
  <PresentationFormat>Widescreen</PresentationFormat>
  <Paragraphs>179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Charles County Charter Board  Update and Next Steps</vt:lpstr>
      <vt:lpstr>Charles County Charter Board</vt:lpstr>
      <vt:lpstr>What is a Charter?  A Constitution</vt:lpstr>
      <vt:lpstr>Timeline</vt:lpstr>
      <vt:lpstr>Code Home Rule and Charter</vt:lpstr>
      <vt:lpstr>Forms of Government in Maryland</vt:lpstr>
      <vt:lpstr>What Distinguishes Charter?</vt:lpstr>
      <vt:lpstr>Charter Board Discussions</vt:lpstr>
      <vt:lpstr>Views from Officials and Experts</vt:lpstr>
      <vt:lpstr>Executive Questions  for the Public</vt:lpstr>
      <vt:lpstr>Council Questions for the Public</vt:lpstr>
      <vt:lpstr>Checks and Balances Options for the Public</vt:lpstr>
      <vt:lpstr>The Details Matter!  We Need Your Help</vt:lpstr>
      <vt:lpstr>Board Members are Here to Listen</vt:lpstr>
    </vt:vector>
  </TitlesOfParts>
  <Company>Charles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Kozloski</dc:creator>
  <cp:lastModifiedBy>Jesse L. Bungcayao</cp:lastModifiedBy>
  <cp:revision>194</cp:revision>
  <cp:lastPrinted>2018-12-28T17:59:21Z</cp:lastPrinted>
  <dcterms:created xsi:type="dcterms:W3CDTF">2016-10-31T20:07:50Z</dcterms:created>
  <dcterms:modified xsi:type="dcterms:W3CDTF">2023-12-07T19:04:12Z</dcterms:modified>
</cp:coreProperties>
</file>