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4"/>
  </p:notesMasterIdLst>
  <p:handoutMasterIdLst>
    <p:handoutMasterId r:id="rId25"/>
  </p:handoutMasterIdLst>
  <p:sldIdLst>
    <p:sldId id="259" r:id="rId5"/>
    <p:sldId id="276" r:id="rId6"/>
    <p:sldId id="273" r:id="rId7"/>
    <p:sldId id="260" r:id="rId8"/>
    <p:sldId id="264" r:id="rId9"/>
    <p:sldId id="275" r:id="rId10"/>
    <p:sldId id="278" r:id="rId11"/>
    <p:sldId id="277" r:id="rId12"/>
    <p:sldId id="263" r:id="rId13"/>
    <p:sldId id="272" r:id="rId14"/>
    <p:sldId id="267" r:id="rId15"/>
    <p:sldId id="268" r:id="rId16"/>
    <p:sldId id="269" r:id="rId17"/>
    <p:sldId id="266" r:id="rId18"/>
    <p:sldId id="262" r:id="rId19"/>
    <p:sldId id="279" r:id="rId20"/>
    <p:sldId id="280" r:id="rId21"/>
    <p:sldId id="274" r:id="rId22"/>
    <p:sldId id="281" r:id="rId2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 Knott" initials="AK" lastIdx="1" clrIdx="0">
    <p:extLst>
      <p:ext uri="{19B8F6BF-5375-455C-9EA6-DF929625EA0E}">
        <p15:presenceInfo xmlns:p15="http://schemas.microsoft.com/office/powerpoint/2012/main" userId="S::KnottA@charlescountymd.gov::49b93923-3660-406f-8297-37e36c0a7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35" autoAdjust="0"/>
  </p:normalViewPr>
  <p:slideViewPr>
    <p:cSldViewPr showGuides="1">
      <p:cViewPr varScale="1">
        <p:scale>
          <a:sx n="107" d="100"/>
          <a:sy n="107" d="100"/>
        </p:scale>
        <p:origin x="696" y="10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g"/></Relationships>
</file>

<file path=ppt/diagrams/_rels/data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77895-F4CA-47B6-8AB4-303484D9244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29ABECD-F870-4DE3-BB6A-B1D36BE852C8}">
      <dgm:prSet/>
      <dgm:spPr/>
      <dgm:t>
        <a:bodyPr/>
        <a:lstStyle/>
        <a:p>
          <a:r>
            <a:rPr lang="en-US" dirty="0"/>
            <a:t>All new contractors or returning contractors who are adding new equipment are required to pass inspection. </a:t>
          </a:r>
        </a:p>
      </dgm:t>
    </dgm:pt>
    <dgm:pt modelId="{9A994765-E632-465B-980F-B245BF21E743}" type="parTrans" cxnId="{03C04CC2-DC2F-4068-8DD4-4FD1B284356F}">
      <dgm:prSet/>
      <dgm:spPr/>
      <dgm:t>
        <a:bodyPr/>
        <a:lstStyle/>
        <a:p>
          <a:endParaRPr lang="en-US"/>
        </a:p>
      </dgm:t>
    </dgm:pt>
    <dgm:pt modelId="{DBFA3B24-C8A8-4F3F-AEDB-8DB0DA6AEF75}" type="sibTrans" cxnId="{03C04CC2-DC2F-4068-8DD4-4FD1B284356F}">
      <dgm:prSet/>
      <dgm:spPr/>
      <dgm:t>
        <a:bodyPr/>
        <a:lstStyle/>
        <a:p>
          <a:endParaRPr lang="en-US"/>
        </a:p>
      </dgm:t>
    </dgm:pt>
    <dgm:pt modelId="{49A816E0-0BF0-4AC8-9A46-061CA198190A}">
      <dgm:prSet/>
      <dgm:spPr/>
      <dgm:t>
        <a:bodyPr/>
        <a:lstStyle/>
        <a:p>
          <a:r>
            <a:rPr lang="en-US" dirty="0"/>
            <a:t>Returning contractors with equipment that previously passed inspection are exempt from re-inspection. </a:t>
          </a:r>
        </a:p>
      </dgm:t>
    </dgm:pt>
    <dgm:pt modelId="{272F79D5-F37C-4D15-A7AA-F204E91D9620}" type="parTrans" cxnId="{E688C421-C797-409C-9D4F-4C6384F2390B}">
      <dgm:prSet/>
      <dgm:spPr/>
      <dgm:t>
        <a:bodyPr/>
        <a:lstStyle/>
        <a:p>
          <a:endParaRPr lang="en-US"/>
        </a:p>
      </dgm:t>
    </dgm:pt>
    <dgm:pt modelId="{F78B0ED3-F48A-4D65-AB88-D8FE88494B4B}" type="sibTrans" cxnId="{E688C421-C797-409C-9D4F-4C6384F2390B}">
      <dgm:prSet/>
      <dgm:spPr/>
      <dgm:t>
        <a:bodyPr/>
        <a:lstStyle/>
        <a:p>
          <a:endParaRPr lang="en-US"/>
        </a:p>
      </dgm:t>
    </dgm:pt>
    <dgm:pt modelId="{8B965D89-7EE3-477A-8054-95E7FEB9B6D0}">
      <dgm:prSet/>
      <dgm:spPr/>
      <dgm:t>
        <a:bodyPr/>
        <a:lstStyle/>
        <a:p>
          <a:r>
            <a:rPr lang="en-US" dirty="0"/>
            <a:t>All vehicles &amp; equipment must be in working order and prepared for emergency operations before showing up for a storm. </a:t>
          </a:r>
        </a:p>
        <a:p>
          <a:endParaRPr lang="en-US" dirty="0"/>
        </a:p>
      </dgm:t>
    </dgm:pt>
    <dgm:pt modelId="{765984AD-8594-4A1B-A864-BEC2AAF5CF18}" type="parTrans" cxnId="{4CB35CF3-19F8-4877-9210-3EC2F7D56D20}">
      <dgm:prSet/>
      <dgm:spPr/>
      <dgm:t>
        <a:bodyPr/>
        <a:lstStyle/>
        <a:p>
          <a:endParaRPr lang="en-US"/>
        </a:p>
      </dgm:t>
    </dgm:pt>
    <dgm:pt modelId="{05ECF6FE-3B54-476E-8B7C-E1DA17C8EC22}" type="sibTrans" cxnId="{4CB35CF3-19F8-4877-9210-3EC2F7D56D20}">
      <dgm:prSet/>
      <dgm:spPr/>
      <dgm:t>
        <a:bodyPr/>
        <a:lstStyle/>
        <a:p>
          <a:endParaRPr lang="en-US"/>
        </a:p>
      </dgm:t>
    </dgm:pt>
    <dgm:pt modelId="{1F7FC71E-5881-406D-9FDA-6E6DAFE9CD17}">
      <dgm:prSet/>
      <dgm:spPr/>
      <dgm:t>
        <a:bodyPr/>
        <a:lstStyle/>
        <a:p>
          <a:r>
            <a:rPr lang="en-US" dirty="0"/>
            <a:t>Make sure all equipment is on the truck for inspection. This includes the beacon light.</a:t>
          </a:r>
        </a:p>
      </dgm:t>
    </dgm:pt>
    <dgm:pt modelId="{9A6B6087-04F2-448B-AEC9-4ED35BD06C4A}" type="parTrans" cxnId="{287E13E8-86D8-401B-9507-9FDBE4E5B395}">
      <dgm:prSet/>
      <dgm:spPr/>
      <dgm:t>
        <a:bodyPr/>
        <a:lstStyle/>
        <a:p>
          <a:endParaRPr lang="en-US"/>
        </a:p>
      </dgm:t>
    </dgm:pt>
    <dgm:pt modelId="{C966A659-1C0F-49A6-A7FB-7BC16022B61A}" type="sibTrans" cxnId="{287E13E8-86D8-401B-9507-9FDBE4E5B395}">
      <dgm:prSet/>
      <dgm:spPr/>
      <dgm:t>
        <a:bodyPr/>
        <a:lstStyle/>
        <a:p>
          <a:endParaRPr lang="en-US"/>
        </a:p>
      </dgm:t>
    </dgm:pt>
    <dgm:pt modelId="{1F8FF133-5540-4F72-AA57-983D010787CC}" type="pres">
      <dgm:prSet presAssocID="{C0677895-F4CA-47B6-8AB4-303484D92444}" presName="vert0" presStyleCnt="0">
        <dgm:presLayoutVars>
          <dgm:dir/>
          <dgm:animOne val="branch"/>
          <dgm:animLvl val="lvl"/>
        </dgm:presLayoutVars>
      </dgm:prSet>
      <dgm:spPr/>
    </dgm:pt>
    <dgm:pt modelId="{929E77EE-9B27-4E80-BD8B-10C7F5070C79}" type="pres">
      <dgm:prSet presAssocID="{829ABECD-F870-4DE3-BB6A-B1D36BE852C8}" presName="thickLine" presStyleLbl="alignNode1" presStyleIdx="0" presStyleCnt="4"/>
      <dgm:spPr/>
    </dgm:pt>
    <dgm:pt modelId="{F8DEEC5C-5CC6-4CDA-88A2-B7860E37CA5B}" type="pres">
      <dgm:prSet presAssocID="{829ABECD-F870-4DE3-BB6A-B1D36BE852C8}" presName="horz1" presStyleCnt="0"/>
      <dgm:spPr/>
    </dgm:pt>
    <dgm:pt modelId="{F4C0B035-CA65-4760-BAFD-FE092D6D4ABE}" type="pres">
      <dgm:prSet presAssocID="{829ABECD-F870-4DE3-BB6A-B1D36BE852C8}" presName="tx1" presStyleLbl="revTx" presStyleIdx="0" presStyleCnt="4"/>
      <dgm:spPr/>
    </dgm:pt>
    <dgm:pt modelId="{F220FB2F-A445-4FB2-8DD9-E6235FEFCD68}" type="pres">
      <dgm:prSet presAssocID="{829ABECD-F870-4DE3-BB6A-B1D36BE852C8}" presName="vert1" presStyleCnt="0"/>
      <dgm:spPr/>
    </dgm:pt>
    <dgm:pt modelId="{43A050A4-EA4C-4E5A-95D0-AC76050B18D5}" type="pres">
      <dgm:prSet presAssocID="{49A816E0-0BF0-4AC8-9A46-061CA198190A}" presName="thickLine" presStyleLbl="alignNode1" presStyleIdx="1" presStyleCnt="4"/>
      <dgm:spPr/>
    </dgm:pt>
    <dgm:pt modelId="{F4537CED-53B5-433F-A2EA-0034337E69FB}" type="pres">
      <dgm:prSet presAssocID="{49A816E0-0BF0-4AC8-9A46-061CA198190A}" presName="horz1" presStyleCnt="0"/>
      <dgm:spPr/>
    </dgm:pt>
    <dgm:pt modelId="{79017233-845B-4672-8A2E-7285DBC6374C}" type="pres">
      <dgm:prSet presAssocID="{49A816E0-0BF0-4AC8-9A46-061CA198190A}" presName="tx1" presStyleLbl="revTx" presStyleIdx="1" presStyleCnt="4"/>
      <dgm:spPr/>
    </dgm:pt>
    <dgm:pt modelId="{171AD2BF-6ECF-47C9-BC30-022B2B87D2E4}" type="pres">
      <dgm:prSet presAssocID="{49A816E0-0BF0-4AC8-9A46-061CA198190A}" presName="vert1" presStyleCnt="0"/>
      <dgm:spPr/>
    </dgm:pt>
    <dgm:pt modelId="{5D403D1D-DC0A-4C4C-A6BC-C0E29507DFD3}" type="pres">
      <dgm:prSet presAssocID="{8B965D89-7EE3-477A-8054-95E7FEB9B6D0}" presName="thickLine" presStyleLbl="alignNode1" presStyleIdx="2" presStyleCnt="4"/>
      <dgm:spPr/>
    </dgm:pt>
    <dgm:pt modelId="{7D2ABE92-60AD-481B-8536-DA67E9D36888}" type="pres">
      <dgm:prSet presAssocID="{8B965D89-7EE3-477A-8054-95E7FEB9B6D0}" presName="horz1" presStyleCnt="0"/>
      <dgm:spPr/>
    </dgm:pt>
    <dgm:pt modelId="{63E6367C-FC52-4F69-A292-81828E0C1B62}" type="pres">
      <dgm:prSet presAssocID="{8B965D89-7EE3-477A-8054-95E7FEB9B6D0}" presName="tx1" presStyleLbl="revTx" presStyleIdx="2" presStyleCnt="4"/>
      <dgm:spPr/>
    </dgm:pt>
    <dgm:pt modelId="{97E216AA-6990-4E42-8E16-3377637CD41D}" type="pres">
      <dgm:prSet presAssocID="{8B965D89-7EE3-477A-8054-95E7FEB9B6D0}" presName="vert1" presStyleCnt="0"/>
      <dgm:spPr/>
    </dgm:pt>
    <dgm:pt modelId="{08F0DCFA-B173-4483-8245-9E8F8E4BB67F}" type="pres">
      <dgm:prSet presAssocID="{1F7FC71E-5881-406D-9FDA-6E6DAFE9CD17}" presName="thickLine" presStyleLbl="alignNode1" presStyleIdx="3" presStyleCnt="4"/>
      <dgm:spPr/>
    </dgm:pt>
    <dgm:pt modelId="{A987758D-339A-486A-8C48-758C30344D18}" type="pres">
      <dgm:prSet presAssocID="{1F7FC71E-5881-406D-9FDA-6E6DAFE9CD17}" presName="horz1" presStyleCnt="0"/>
      <dgm:spPr/>
    </dgm:pt>
    <dgm:pt modelId="{8468E083-FCDB-4EB2-A889-687E70B2B1E8}" type="pres">
      <dgm:prSet presAssocID="{1F7FC71E-5881-406D-9FDA-6E6DAFE9CD17}" presName="tx1" presStyleLbl="revTx" presStyleIdx="3" presStyleCnt="4"/>
      <dgm:spPr/>
    </dgm:pt>
    <dgm:pt modelId="{2A1D2872-3713-4A6C-B0D6-5A8EFD84B3B3}" type="pres">
      <dgm:prSet presAssocID="{1F7FC71E-5881-406D-9FDA-6E6DAFE9CD17}" presName="vert1" presStyleCnt="0"/>
      <dgm:spPr/>
    </dgm:pt>
  </dgm:ptLst>
  <dgm:cxnLst>
    <dgm:cxn modelId="{E688C421-C797-409C-9D4F-4C6384F2390B}" srcId="{C0677895-F4CA-47B6-8AB4-303484D92444}" destId="{49A816E0-0BF0-4AC8-9A46-061CA198190A}" srcOrd="1" destOrd="0" parTransId="{272F79D5-F37C-4D15-A7AA-F204E91D9620}" sibTransId="{F78B0ED3-F48A-4D65-AB88-D8FE88494B4B}"/>
    <dgm:cxn modelId="{F4AEFC66-9830-49DA-BB2F-5013786B9B69}" type="presOf" srcId="{1F7FC71E-5881-406D-9FDA-6E6DAFE9CD17}" destId="{8468E083-FCDB-4EB2-A889-687E70B2B1E8}" srcOrd="0" destOrd="0" presId="urn:microsoft.com/office/officeart/2008/layout/LinedList"/>
    <dgm:cxn modelId="{E8AA2DB8-ED1E-4667-8276-4EA0B5DB72E3}" type="presOf" srcId="{829ABECD-F870-4DE3-BB6A-B1D36BE852C8}" destId="{F4C0B035-CA65-4760-BAFD-FE092D6D4ABE}" srcOrd="0" destOrd="0" presId="urn:microsoft.com/office/officeart/2008/layout/LinedList"/>
    <dgm:cxn modelId="{03C04CC2-DC2F-4068-8DD4-4FD1B284356F}" srcId="{C0677895-F4CA-47B6-8AB4-303484D92444}" destId="{829ABECD-F870-4DE3-BB6A-B1D36BE852C8}" srcOrd="0" destOrd="0" parTransId="{9A994765-E632-465B-980F-B245BF21E743}" sibTransId="{DBFA3B24-C8A8-4F3F-AEDB-8DB0DA6AEF75}"/>
    <dgm:cxn modelId="{E3B0F0C6-5EA6-4D17-B12E-F54D0151B343}" type="presOf" srcId="{49A816E0-0BF0-4AC8-9A46-061CA198190A}" destId="{79017233-845B-4672-8A2E-7285DBC6374C}" srcOrd="0" destOrd="0" presId="urn:microsoft.com/office/officeart/2008/layout/LinedList"/>
    <dgm:cxn modelId="{18179CD9-5032-4D41-A9D4-67153661297B}" type="presOf" srcId="{C0677895-F4CA-47B6-8AB4-303484D92444}" destId="{1F8FF133-5540-4F72-AA57-983D010787CC}" srcOrd="0" destOrd="0" presId="urn:microsoft.com/office/officeart/2008/layout/LinedList"/>
    <dgm:cxn modelId="{287E13E8-86D8-401B-9507-9FDBE4E5B395}" srcId="{C0677895-F4CA-47B6-8AB4-303484D92444}" destId="{1F7FC71E-5881-406D-9FDA-6E6DAFE9CD17}" srcOrd="3" destOrd="0" parTransId="{9A6B6087-04F2-448B-AEC9-4ED35BD06C4A}" sibTransId="{C966A659-1C0F-49A6-A7FB-7BC16022B61A}"/>
    <dgm:cxn modelId="{E80715F2-FE24-4EC7-BF93-D28DAB272E44}" type="presOf" srcId="{8B965D89-7EE3-477A-8054-95E7FEB9B6D0}" destId="{63E6367C-FC52-4F69-A292-81828E0C1B62}" srcOrd="0" destOrd="0" presId="urn:microsoft.com/office/officeart/2008/layout/LinedList"/>
    <dgm:cxn modelId="{4CB35CF3-19F8-4877-9210-3EC2F7D56D20}" srcId="{C0677895-F4CA-47B6-8AB4-303484D92444}" destId="{8B965D89-7EE3-477A-8054-95E7FEB9B6D0}" srcOrd="2" destOrd="0" parTransId="{765984AD-8594-4A1B-A864-BEC2AAF5CF18}" sibTransId="{05ECF6FE-3B54-476E-8B7C-E1DA17C8EC22}"/>
    <dgm:cxn modelId="{12C043AD-1D19-4FE3-AC93-D671A39B96DE}" type="presParOf" srcId="{1F8FF133-5540-4F72-AA57-983D010787CC}" destId="{929E77EE-9B27-4E80-BD8B-10C7F5070C79}" srcOrd="0" destOrd="0" presId="urn:microsoft.com/office/officeart/2008/layout/LinedList"/>
    <dgm:cxn modelId="{43EC906A-E08B-45AF-8E9F-7ECB24CF713F}" type="presParOf" srcId="{1F8FF133-5540-4F72-AA57-983D010787CC}" destId="{F8DEEC5C-5CC6-4CDA-88A2-B7860E37CA5B}" srcOrd="1" destOrd="0" presId="urn:microsoft.com/office/officeart/2008/layout/LinedList"/>
    <dgm:cxn modelId="{B93ABE33-C112-4C01-BDE9-8C4F667FADEA}" type="presParOf" srcId="{F8DEEC5C-5CC6-4CDA-88A2-B7860E37CA5B}" destId="{F4C0B035-CA65-4760-BAFD-FE092D6D4ABE}" srcOrd="0" destOrd="0" presId="urn:microsoft.com/office/officeart/2008/layout/LinedList"/>
    <dgm:cxn modelId="{4F1D3C78-AA36-4141-B831-5F2C14AC03BD}" type="presParOf" srcId="{F8DEEC5C-5CC6-4CDA-88A2-B7860E37CA5B}" destId="{F220FB2F-A445-4FB2-8DD9-E6235FEFCD68}" srcOrd="1" destOrd="0" presId="urn:microsoft.com/office/officeart/2008/layout/LinedList"/>
    <dgm:cxn modelId="{0D5F0C69-8775-4249-AA54-6F5EE7C2B84F}" type="presParOf" srcId="{1F8FF133-5540-4F72-AA57-983D010787CC}" destId="{43A050A4-EA4C-4E5A-95D0-AC76050B18D5}" srcOrd="2" destOrd="0" presId="urn:microsoft.com/office/officeart/2008/layout/LinedList"/>
    <dgm:cxn modelId="{0EB12364-107B-4E34-80EB-D28F7EAC025D}" type="presParOf" srcId="{1F8FF133-5540-4F72-AA57-983D010787CC}" destId="{F4537CED-53B5-433F-A2EA-0034337E69FB}" srcOrd="3" destOrd="0" presId="urn:microsoft.com/office/officeart/2008/layout/LinedList"/>
    <dgm:cxn modelId="{65CE35A8-8627-4E24-A606-B3061D231B8D}" type="presParOf" srcId="{F4537CED-53B5-433F-A2EA-0034337E69FB}" destId="{79017233-845B-4672-8A2E-7285DBC6374C}" srcOrd="0" destOrd="0" presId="urn:microsoft.com/office/officeart/2008/layout/LinedList"/>
    <dgm:cxn modelId="{D2B7DDEF-777D-4F56-AD94-DDC911B60BB8}" type="presParOf" srcId="{F4537CED-53B5-433F-A2EA-0034337E69FB}" destId="{171AD2BF-6ECF-47C9-BC30-022B2B87D2E4}" srcOrd="1" destOrd="0" presId="urn:microsoft.com/office/officeart/2008/layout/LinedList"/>
    <dgm:cxn modelId="{BC050280-5788-4AD9-B8A4-5DDECF5ED87C}" type="presParOf" srcId="{1F8FF133-5540-4F72-AA57-983D010787CC}" destId="{5D403D1D-DC0A-4C4C-A6BC-C0E29507DFD3}" srcOrd="4" destOrd="0" presId="urn:microsoft.com/office/officeart/2008/layout/LinedList"/>
    <dgm:cxn modelId="{492EF1EC-455A-446E-A310-6794033A5B34}" type="presParOf" srcId="{1F8FF133-5540-4F72-AA57-983D010787CC}" destId="{7D2ABE92-60AD-481B-8536-DA67E9D36888}" srcOrd="5" destOrd="0" presId="urn:microsoft.com/office/officeart/2008/layout/LinedList"/>
    <dgm:cxn modelId="{BD13B304-3A2F-4B32-8C1B-171203C30413}" type="presParOf" srcId="{7D2ABE92-60AD-481B-8536-DA67E9D36888}" destId="{63E6367C-FC52-4F69-A292-81828E0C1B62}" srcOrd="0" destOrd="0" presId="urn:microsoft.com/office/officeart/2008/layout/LinedList"/>
    <dgm:cxn modelId="{FD4D91B7-BA56-4ABD-9FA6-D48D2CB5D357}" type="presParOf" srcId="{7D2ABE92-60AD-481B-8536-DA67E9D36888}" destId="{97E216AA-6990-4E42-8E16-3377637CD41D}" srcOrd="1" destOrd="0" presId="urn:microsoft.com/office/officeart/2008/layout/LinedList"/>
    <dgm:cxn modelId="{DB7D23F4-D572-42E3-AD96-D6661670E198}" type="presParOf" srcId="{1F8FF133-5540-4F72-AA57-983D010787CC}" destId="{08F0DCFA-B173-4483-8245-9E8F8E4BB67F}" srcOrd="6" destOrd="0" presId="urn:microsoft.com/office/officeart/2008/layout/LinedList"/>
    <dgm:cxn modelId="{329A0A95-C3F9-4E9F-902E-903BE3369571}" type="presParOf" srcId="{1F8FF133-5540-4F72-AA57-983D010787CC}" destId="{A987758D-339A-486A-8C48-758C30344D18}" srcOrd="7" destOrd="0" presId="urn:microsoft.com/office/officeart/2008/layout/LinedList"/>
    <dgm:cxn modelId="{CD516F34-8150-449F-8C7E-4710E353B3FC}" type="presParOf" srcId="{A987758D-339A-486A-8C48-758C30344D18}" destId="{8468E083-FCDB-4EB2-A889-687E70B2B1E8}" srcOrd="0" destOrd="0" presId="urn:microsoft.com/office/officeart/2008/layout/LinedList"/>
    <dgm:cxn modelId="{E68EC1E9-9326-4FF2-9F54-7E4FDF1110A7}" type="presParOf" srcId="{A987758D-339A-486A-8C48-758C30344D18}" destId="{2A1D2872-3713-4A6C-B0D6-5A8EFD84B3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EBF25-E5EB-4EC4-B2B7-90179E6E2D35}" type="doc">
      <dgm:prSet loTypeId="urn:microsoft.com/office/officeart/2005/8/layout/vList3" loCatId="list" qsTypeId="urn:microsoft.com/office/officeart/2005/8/quickstyle/simple5" qsCatId="simple" csTypeId="urn:microsoft.com/office/officeart/2005/8/colors/accent3_5" csCatId="accent3" phldr="1"/>
      <dgm:spPr/>
      <dgm:t>
        <a:bodyPr/>
        <a:lstStyle/>
        <a:p>
          <a:endParaRPr lang="en-US"/>
        </a:p>
      </dgm:t>
    </dgm:pt>
    <dgm:pt modelId="{A2F692A5-3D57-4A8A-B364-62E7B9E7CA72}">
      <dgm:prSet/>
      <dgm:spPr/>
      <dgm:t>
        <a:bodyPr/>
        <a:lstStyle/>
        <a:p>
          <a:r>
            <a:rPr lang="en-US" b="1" dirty="0"/>
            <a:t>Single Axle</a:t>
          </a:r>
          <a:endParaRPr lang="en-US" dirty="0"/>
        </a:p>
      </dgm:t>
    </dgm:pt>
    <dgm:pt modelId="{F5878223-0C7A-46A0-A198-118A8A2F9296}" type="parTrans" cxnId="{95069280-8C28-49CB-A20E-325EA7A0D4C2}">
      <dgm:prSet/>
      <dgm:spPr/>
      <dgm:t>
        <a:bodyPr/>
        <a:lstStyle/>
        <a:p>
          <a:endParaRPr lang="en-US"/>
        </a:p>
      </dgm:t>
    </dgm:pt>
    <dgm:pt modelId="{26B0A62F-D7F0-451A-BD2E-03F315675EF3}" type="sibTrans" cxnId="{95069280-8C28-49CB-A20E-325EA7A0D4C2}">
      <dgm:prSet/>
      <dgm:spPr/>
      <dgm:t>
        <a:bodyPr/>
        <a:lstStyle/>
        <a:p>
          <a:endParaRPr lang="en-US"/>
        </a:p>
      </dgm:t>
    </dgm:pt>
    <dgm:pt modelId="{263CC7C2-0B9C-4060-B9C4-1EB9DAA7F87F}">
      <dgm:prSet/>
      <dgm:spPr/>
      <dgm:t>
        <a:bodyPr/>
        <a:lstStyle/>
        <a:p>
          <a:r>
            <a:rPr lang="en-US"/>
            <a:t>GVW Min. 26,000</a:t>
          </a:r>
        </a:p>
      </dgm:t>
    </dgm:pt>
    <dgm:pt modelId="{4AFCA257-52A2-4FF6-9D18-9C626104FAB9}" type="parTrans" cxnId="{9C248F92-EE88-449B-AC04-3443151591C3}">
      <dgm:prSet/>
      <dgm:spPr/>
      <dgm:t>
        <a:bodyPr/>
        <a:lstStyle/>
        <a:p>
          <a:endParaRPr lang="en-US"/>
        </a:p>
      </dgm:t>
    </dgm:pt>
    <dgm:pt modelId="{0F4EE037-ED1E-4BE7-8286-4C4B42523E9C}" type="sibTrans" cxnId="{9C248F92-EE88-449B-AC04-3443151591C3}">
      <dgm:prSet/>
      <dgm:spPr/>
      <dgm:t>
        <a:bodyPr/>
        <a:lstStyle/>
        <a:p>
          <a:endParaRPr lang="en-US"/>
        </a:p>
      </dgm:t>
    </dgm:pt>
    <dgm:pt modelId="{45BBCFD8-8750-4DFA-83A5-AB147223E3E4}">
      <dgm:prSet/>
      <dgm:spPr/>
      <dgm:t>
        <a:bodyPr/>
        <a:lstStyle/>
        <a:p>
          <a:r>
            <a:rPr lang="en-US" dirty="0"/>
            <a:t>Load capacity Approx. 8 tons/5yd min</a:t>
          </a:r>
        </a:p>
      </dgm:t>
    </dgm:pt>
    <dgm:pt modelId="{9845E9AD-5810-4A95-B6E1-A52555AC0C5A}" type="parTrans" cxnId="{3BAEDEE6-746B-4791-BCD1-D205311BA567}">
      <dgm:prSet/>
      <dgm:spPr/>
      <dgm:t>
        <a:bodyPr/>
        <a:lstStyle/>
        <a:p>
          <a:endParaRPr lang="en-US"/>
        </a:p>
      </dgm:t>
    </dgm:pt>
    <dgm:pt modelId="{0C0CF5FE-533D-4757-B6C3-8DF408C24C5E}" type="sibTrans" cxnId="{3BAEDEE6-746B-4791-BCD1-D205311BA567}">
      <dgm:prSet/>
      <dgm:spPr/>
      <dgm:t>
        <a:bodyPr/>
        <a:lstStyle/>
        <a:p>
          <a:endParaRPr lang="en-US"/>
        </a:p>
      </dgm:t>
    </dgm:pt>
    <dgm:pt modelId="{1104233B-51AF-4DBF-B930-466E313D0F7E}">
      <dgm:prSet/>
      <dgm:spPr/>
      <dgm:t>
        <a:bodyPr/>
        <a:lstStyle/>
        <a:p>
          <a:r>
            <a:rPr lang="en-US" b="1"/>
            <a:t>Tandem Axle</a:t>
          </a:r>
          <a:endParaRPr lang="en-US"/>
        </a:p>
      </dgm:t>
    </dgm:pt>
    <dgm:pt modelId="{2C3318D1-0657-4227-9454-6A41922BCC31}" type="parTrans" cxnId="{212DD19C-CDA3-4105-B99B-AA2F165D6F24}">
      <dgm:prSet/>
      <dgm:spPr/>
      <dgm:t>
        <a:bodyPr/>
        <a:lstStyle/>
        <a:p>
          <a:endParaRPr lang="en-US"/>
        </a:p>
      </dgm:t>
    </dgm:pt>
    <dgm:pt modelId="{6A5B0B13-854E-455D-8472-2C8D02BB16EA}" type="sibTrans" cxnId="{212DD19C-CDA3-4105-B99B-AA2F165D6F24}">
      <dgm:prSet/>
      <dgm:spPr/>
      <dgm:t>
        <a:bodyPr/>
        <a:lstStyle/>
        <a:p>
          <a:endParaRPr lang="en-US"/>
        </a:p>
      </dgm:t>
    </dgm:pt>
    <dgm:pt modelId="{14D30717-DFC4-4D85-BDFF-98302A42027C}">
      <dgm:prSet/>
      <dgm:spPr/>
      <dgm:t>
        <a:bodyPr/>
        <a:lstStyle/>
        <a:p>
          <a:r>
            <a:rPr lang="en-US"/>
            <a:t>GVW Min. 55,000</a:t>
          </a:r>
        </a:p>
      </dgm:t>
    </dgm:pt>
    <dgm:pt modelId="{436964A9-28C8-4AC3-8360-0B03D6A3F1F0}" type="parTrans" cxnId="{22EE14AC-85C3-4966-95E9-9E3A1E5464F1}">
      <dgm:prSet/>
      <dgm:spPr/>
      <dgm:t>
        <a:bodyPr/>
        <a:lstStyle/>
        <a:p>
          <a:endParaRPr lang="en-US"/>
        </a:p>
      </dgm:t>
    </dgm:pt>
    <dgm:pt modelId="{F9C5F3CF-1E67-44A8-8FC8-53FC4C03CB48}" type="sibTrans" cxnId="{22EE14AC-85C3-4966-95E9-9E3A1E5464F1}">
      <dgm:prSet/>
      <dgm:spPr/>
      <dgm:t>
        <a:bodyPr/>
        <a:lstStyle/>
        <a:p>
          <a:endParaRPr lang="en-US"/>
        </a:p>
      </dgm:t>
    </dgm:pt>
    <dgm:pt modelId="{4449C2CD-EA61-4443-88B6-283FC6A3A4BA}">
      <dgm:prSet/>
      <dgm:spPr/>
      <dgm:t>
        <a:bodyPr/>
        <a:lstStyle/>
        <a:p>
          <a:r>
            <a:rPr lang="en-US" dirty="0"/>
            <a:t>Load capacity approx. 15 tons/10 yd min</a:t>
          </a:r>
        </a:p>
      </dgm:t>
    </dgm:pt>
    <dgm:pt modelId="{FE92EB32-B3FA-4D60-965E-46A356956A32}" type="parTrans" cxnId="{41A319A7-1217-4640-924D-AFA7C29627BC}">
      <dgm:prSet/>
      <dgm:spPr/>
      <dgm:t>
        <a:bodyPr/>
        <a:lstStyle/>
        <a:p>
          <a:endParaRPr lang="en-US"/>
        </a:p>
      </dgm:t>
    </dgm:pt>
    <dgm:pt modelId="{57D0939E-1678-47BD-9CC3-465214169303}" type="sibTrans" cxnId="{41A319A7-1217-4640-924D-AFA7C29627BC}">
      <dgm:prSet/>
      <dgm:spPr/>
      <dgm:t>
        <a:bodyPr/>
        <a:lstStyle/>
        <a:p>
          <a:endParaRPr lang="en-US"/>
        </a:p>
      </dgm:t>
    </dgm:pt>
    <dgm:pt modelId="{F81450EB-20A1-4270-9A33-7CF588B22885}">
      <dgm:prSet/>
      <dgm:spPr/>
      <dgm:t>
        <a:bodyPr/>
        <a:lstStyle/>
        <a:p>
          <a:r>
            <a:rPr lang="en-US" b="1"/>
            <a:t>Triaxle Axle</a:t>
          </a:r>
          <a:endParaRPr lang="en-US"/>
        </a:p>
      </dgm:t>
    </dgm:pt>
    <dgm:pt modelId="{878612DD-A6C6-4A23-B79C-8AC53CC6E3EE}" type="parTrans" cxnId="{3DAC0E73-8E0F-485B-951E-697C36D2E9F7}">
      <dgm:prSet/>
      <dgm:spPr/>
      <dgm:t>
        <a:bodyPr/>
        <a:lstStyle/>
        <a:p>
          <a:endParaRPr lang="en-US"/>
        </a:p>
      </dgm:t>
    </dgm:pt>
    <dgm:pt modelId="{B5A1B681-BC5F-4166-867E-FAFC410C4D05}" type="sibTrans" cxnId="{3DAC0E73-8E0F-485B-951E-697C36D2E9F7}">
      <dgm:prSet/>
      <dgm:spPr/>
      <dgm:t>
        <a:bodyPr/>
        <a:lstStyle/>
        <a:p>
          <a:endParaRPr lang="en-US"/>
        </a:p>
      </dgm:t>
    </dgm:pt>
    <dgm:pt modelId="{114CF6F3-B404-4EC5-9E2F-36362E985D00}">
      <dgm:prSet/>
      <dgm:spPr/>
      <dgm:t>
        <a:bodyPr/>
        <a:lstStyle/>
        <a:p>
          <a:r>
            <a:rPr lang="en-US"/>
            <a:t>GVW Min 70,000 </a:t>
          </a:r>
        </a:p>
      </dgm:t>
    </dgm:pt>
    <dgm:pt modelId="{D5914AEE-DFE3-418E-9F73-9D6CE87985C4}" type="parTrans" cxnId="{59AD20EE-0836-410A-93AF-5F1D1397E977}">
      <dgm:prSet/>
      <dgm:spPr/>
      <dgm:t>
        <a:bodyPr/>
        <a:lstStyle/>
        <a:p>
          <a:endParaRPr lang="en-US"/>
        </a:p>
      </dgm:t>
    </dgm:pt>
    <dgm:pt modelId="{D90C8A9A-C4A2-46C9-9106-8CABC747C31E}" type="sibTrans" cxnId="{59AD20EE-0836-410A-93AF-5F1D1397E977}">
      <dgm:prSet/>
      <dgm:spPr/>
      <dgm:t>
        <a:bodyPr/>
        <a:lstStyle/>
        <a:p>
          <a:endParaRPr lang="en-US"/>
        </a:p>
      </dgm:t>
    </dgm:pt>
    <dgm:pt modelId="{DB501646-A744-42D7-B9F7-0BAC2243BF41}">
      <dgm:prSet/>
      <dgm:spPr/>
      <dgm:t>
        <a:bodyPr/>
        <a:lstStyle/>
        <a:p>
          <a:r>
            <a:rPr lang="en-US"/>
            <a:t>Load capacity approx. 22 tons/15 yd min</a:t>
          </a:r>
        </a:p>
      </dgm:t>
    </dgm:pt>
    <dgm:pt modelId="{BD498595-D8AA-4BAB-8859-152C8A36DDA2}" type="parTrans" cxnId="{31361EF0-7EC6-400B-BDDD-C58850C7984D}">
      <dgm:prSet/>
      <dgm:spPr/>
      <dgm:t>
        <a:bodyPr/>
        <a:lstStyle/>
        <a:p>
          <a:endParaRPr lang="en-US"/>
        </a:p>
      </dgm:t>
    </dgm:pt>
    <dgm:pt modelId="{1B5A7632-7DC7-4607-9EEB-0858FEB3F382}" type="sibTrans" cxnId="{31361EF0-7EC6-400B-BDDD-C58850C7984D}">
      <dgm:prSet/>
      <dgm:spPr/>
      <dgm:t>
        <a:bodyPr/>
        <a:lstStyle/>
        <a:p>
          <a:endParaRPr lang="en-US"/>
        </a:p>
      </dgm:t>
    </dgm:pt>
    <dgm:pt modelId="{231ED7AA-EBC8-4E20-A662-75B082B6B19F}" type="pres">
      <dgm:prSet presAssocID="{5E1EBF25-E5EB-4EC4-B2B7-90179E6E2D35}" presName="linearFlow" presStyleCnt="0">
        <dgm:presLayoutVars>
          <dgm:dir/>
          <dgm:resizeHandles val="exact"/>
        </dgm:presLayoutVars>
      </dgm:prSet>
      <dgm:spPr/>
    </dgm:pt>
    <dgm:pt modelId="{AC154119-9934-48BD-99E7-908AAE7FAEFE}" type="pres">
      <dgm:prSet presAssocID="{A2F692A5-3D57-4A8A-B364-62E7B9E7CA72}" presName="composite" presStyleCnt="0"/>
      <dgm:spPr/>
    </dgm:pt>
    <dgm:pt modelId="{BA89EEFB-D229-4B76-AC23-811B2B3EA53C}" type="pres">
      <dgm:prSet presAssocID="{A2F692A5-3D57-4A8A-B364-62E7B9E7CA72}" presName="imgShp" presStyleLbl="fgImgPlace1" presStyleIdx="0" presStyleCnt="3" custScaleX="112740" custLinFactNeighborX="-1179" custLinFactNeighborY="-3179"/>
      <dgm:spPr>
        <a:blipFill>
          <a:blip xmlns:r="http://schemas.openxmlformats.org/officeDocument/2006/relationships" r:embed="rId1"/>
          <a:srcRect/>
          <a:stretch>
            <a:fillRect l="-9000" r="-9000"/>
          </a:stretch>
        </a:blipFill>
      </dgm:spPr>
    </dgm:pt>
    <dgm:pt modelId="{42B6B7C6-235A-4375-B5E0-9D585095D583}" type="pres">
      <dgm:prSet presAssocID="{A2F692A5-3D57-4A8A-B364-62E7B9E7CA72}" presName="txShp" presStyleLbl="node1" presStyleIdx="0" presStyleCnt="3">
        <dgm:presLayoutVars>
          <dgm:bulletEnabled val="1"/>
        </dgm:presLayoutVars>
      </dgm:prSet>
      <dgm:spPr/>
    </dgm:pt>
    <dgm:pt modelId="{C1D27B8E-4571-4711-902D-8CD2636C610E}" type="pres">
      <dgm:prSet presAssocID="{26B0A62F-D7F0-451A-BD2E-03F315675EF3}" presName="spacing" presStyleCnt="0"/>
      <dgm:spPr/>
    </dgm:pt>
    <dgm:pt modelId="{AA95E26B-D6F8-40B1-A968-E2559BA98123}" type="pres">
      <dgm:prSet presAssocID="{1104233B-51AF-4DBF-B930-466E313D0F7E}" presName="composite" presStyleCnt="0"/>
      <dgm:spPr/>
    </dgm:pt>
    <dgm:pt modelId="{E841FBF8-83DA-4F7D-8ABA-A71CA49C3490}" type="pres">
      <dgm:prSet presAssocID="{1104233B-51AF-4DBF-B930-466E313D0F7E}" presName="imgShp" presStyleLbl="fgImgPlace1" presStyleIdx="1" presStyleCnt="3"/>
      <dgm:spPr>
        <a:blipFill>
          <a:blip xmlns:r="http://schemas.openxmlformats.org/officeDocument/2006/relationships" r:embed="rId2"/>
          <a:srcRect/>
          <a:stretch>
            <a:fillRect l="-17000" r="-17000"/>
          </a:stretch>
        </a:blipFill>
      </dgm:spPr>
    </dgm:pt>
    <dgm:pt modelId="{E22B28C7-3B48-4704-B8BC-D1656EE11D22}" type="pres">
      <dgm:prSet presAssocID="{1104233B-51AF-4DBF-B930-466E313D0F7E}" presName="txShp" presStyleLbl="node1" presStyleIdx="1" presStyleCnt="3">
        <dgm:presLayoutVars>
          <dgm:bulletEnabled val="1"/>
        </dgm:presLayoutVars>
      </dgm:prSet>
      <dgm:spPr/>
    </dgm:pt>
    <dgm:pt modelId="{5E1948F6-3ACA-4A59-9A2F-CE0F1C305EA5}" type="pres">
      <dgm:prSet presAssocID="{6A5B0B13-854E-455D-8472-2C8D02BB16EA}" presName="spacing" presStyleCnt="0"/>
      <dgm:spPr/>
    </dgm:pt>
    <dgm:pt modelId="{A88C4765-CD33-41B6-AE55-2DC9F5AA8446}" type="pres">
      <dgm:prSet presAssocID="{F81450EB-20A1-4270-9A33-7CF588B22885}" presName="composite" presStyleCnt="0"/>
      <dgm:spPr/>
    </dgm:pt>
    <dgm:pt modelId="{B45EFE4F-00DC-4525-870F-3EC201C30A06}" type="pres">
      <dgm:prSet presAssocID="{F81450EB-20A1-4270-9A33-7CF588B22885}" presName="imgShp" presStyleLbl="fgImgPlace1" presStyleIdx="2" presStyleCnt="3"/>
      <dgm:spPr>
        <a:blipFill>
          <a:blip xmlns:r="http://schemas.openxmlformats.org/officeDocument/2006/relationships" r:embed="rId3"/>
          <a:srcRect/>
          <a:stretch>
            <a:fillRect l="-17000" r="-17000"/>
          </a:stretch>
        </a:blipFill>
      </dgm:spPr>
    </dgm:pt>
    <dgm:pt modelId="{29840851-4F81-498C-8E05-B2460E136CF7}" type="pres">
      <dgm:prSet presAssocID="{F81450EB-20A1-4270-9A33-7CF588B22885}" presName="txShp" presStyleLbl="node1" presStyleIdx="2" presStyleCnt="3">
        <dgm:presLayoutVars>
          <dgm:bulletEnabled val="1"/>
        </dgm:presLayoutVars>
      </dgm:prSet>
      <dgm:spPr/>
    </dgm:pt>
  </dgm:ptLst>
  <dgm:cxnLst>
    <dgm:cxn modelId="{3DAC0E73-8E0F-485B-951E-697C36D2E9F7}" srcId="{5E1EBF25-E5EB-4EC4-B2B7-90179E6E2D35}" destId="{F81450EB-20A1-4270-9A33-7CF588B22885}" srcOrd="2" destOrd="0" parTransId="{878612DD-A6C6-4A23-B79C-8AC53CC6E3EE}" sibTransId="{B5A1B681-BC5F-4166-867E-FAFC410C4D05}"/>
    <dgm:cxn modelId="{DBA92277-0D5B-4560-9061-6DE7DC8CA19B}" type="presOf" srcId="{F81450EB-20A1-4270-9A33-7CF588B22885}" destId="{29840851-4F81-498C-8E05-B2460E136CF7}" srcOrd="0" destOrd="0" presId="urn:microsoft.com/office/officeart/2005/8/layout/vList3"/>
    <dgm:cxn modelId="{95069280-8C28-49CB-A20E-325EA7A0D4C2}" srcId="{5E1EBF25-E5EB-4EC4-B2B7-90179E6E2D35}" destId="{A2F692A5-3D57-4A8A-B364-62E7B9E7CA72}" srcOrd="0" destOrd="0" parTransId="{F5878223-0C7A-46A0-A198-118A8A2F9296}" sibTransId="{26B0A62F-D7F0-451A-BD2E-03F315675EF3}"/>
    <dgm:cxn modelId="{F0ED8184-6FA1-4789-A388-A20549F721A5}" type="presOf" srcId="{114CF6F3-B404-4EC5-9E2F-36362E985D00}" destId="{29840851-4F81-498C-8E05-B2460E136CF7}" srcOrd="0" destOrd="1" presId="urn:microsoft.com/office/officeart/2005/8/layout/vList3"/>
    <dgm:cxn modelId="{9C248F92-EE88-449B-AC04-3443151591C3}" srcId="{A2F692A5-3D57-4A8A-B364-62E7B9E7CA72}" destId="{263CC7C2-0B9C-4060-B9C4-1EB9DAA7F87F}" srcOrd="0" destOrd="0" parTransId="{4AFCA257-52A2-4FF6-9D18-9C626104FAB9}" sibTransId="{0F4EE037-ED1E-4BE7-8286-4C4B42523E9C}"/>
    <dgm:cxn modelId="{212DD19C-CDA3-4105-B99B-AA2F165D6F24}" srcId="{5E1EBF25-E5EB-4EC4-B2B7-90179E6E2D35}" destId="{1104233B-51AF-4DBF-B930-466E313D0F7E}" srcOrd="1" destOrd="0" parTransId="{2C3318D1-0657-4227-9454-6A41922BCC31}" sibTransId="{6A5B0B13-854E-455D-8472-2C8D02BB16EA}"/>
    <dgm:cxn modelId="{41A319A7-1217-4640-924D-AFA7C29627BC}" srcId="{1104233B-51AF-4DBF-B930-466E313D0F7E}" destId="{4449C2CD-EA61-4443-88B6-283FC6A3A4BA}" srcOrd="1" destOrd="0" parTransId="{FE92EB32-B3FA-4D60-965E-46A356956A32}" sibTransId="{57D0939E-1678-47BD-9CC3-465214169303}"/>
    <dgm:cxn modelId="{5E3E92A7-00F9-4286-8FDE-B71CDDA2E009}" type="presOf" srcId="{5E1EBF25-E5EB-4EC4-B2B7-90179E6E2D35}" destId="{231ED7AA-EBC8-4E20-A662-75B082B6B19F}" srcOrd="0" destOrd="0" presId="urn:microsoft.com/office/officeart/2005/8/layout/vList3"/>
    <dgm:cxn modelId="{22EE14AC-85C3-4966-95E9-9E3A1E5464F1}" srcId="{1104233B-51AF-4DBF-B930-466E313D0F7E}" destId="{14D30717-DFC4-4D85-BDFF-98302A42027C}" srcOrd="0" destOrd="0" parTransId="{436964A9-28C8-4AC3-8360-0B03D6A3F1F0}" sibTransId="{F9C5F3CF-1E67-44A8-8FC8-53FC4C03CB48}"/>
    <dgm:cxn modelId="{5B3E8BB6-16FD-41F0-B001-56E26E5CAEB2}" type="presOf" srcId="{45BBCFD8-8750-4DFA-83A5-AB147223E3E4}" destId="{42B6B7C6-235A-4375-B5E0-9D585095D583}" srcOrd="0" destOrd="2" presId="urn:microsoft.com/office/officeart/2005/8/layout/vList3"/>
    <dgm:cxn modelId="{E4EDD0D8-81E2-4DA3-8FCE-54A65E681AEF}" type="presOf" srcId="{263CC7C2-0B9C-4060-B9C4-1EB9DAA7F87F}" destId="{42B6B7C6-235A-4375-B5E0-9D585095D583}" srcOrd="0" destOrd="1" presId="urn:microsoft.com/office/officeart/2005/8/layout/vList3"/>
    <dgm:cxn modelId="{3BAEDEE6-746B-4791-BCD1-D205311BA567}" srcId="{A2F692A5-3D57-4A8A-B364-62E7B9E7CA72}" destId="{45BBCFD8-8750-4DFA-83A5-AB147223E3E4}" srcOrd="1" destOrd="0" parTransId="{9845E9AD-5810-4A95-B6E1-A52555AC0C5A}" sibTransId="{0C0CF5FE-533D-4757-B6C3-8DF408C24C5E}"/>
    <dgm:cxn modelId="{D236AEE7-41B8-4560-909F-095D88ABA28D}" type="presOf" srcId="{14D30717-DFC4-4D85-BDFF-98302A42027C}" destId="{E22B28C7-3B48-4704-B8BC-D1656EE11D22}" srcOrd="0" destOrd="1" presId="urn:microsoft.com/office/officeart/2005/8/layout/vList3"/>
    <dgm:cxn modelId="{59AD20EE-0836-410A-93AF-5F1D1397E977}" srcId="{F81450EB-20A1-4270-9A33-7CF588B22885}" destId="{114CF6F3-B404-4EC5-9E2F-36362E985D00}" srcOrd="0" destOrd="0" parTransId="{D5914AEE-DFE3-418E-9F73-9D6CE87985C4}" sibTransId="{D90C8A9A-C4A2-46C9-9106-8CABC747C31E}"/>
    <dgm:cxn modelId="{A20CECEF-D88C-4D8B-A083-7A05F29E32B2}" type="presOf" srcId="{1104233B-51AF-4DBF-B930-466E313D0F7E}" destId="{E22B28C7-3B48-4704-B8BC-D1656EE11D22}" srcOrd="0" destOrd="0" presId="urn:microsoft.com/office/officeart/2005/8/layout/vList3"/>
    <dgm:cxn modelId="{31361EF0-7EC6-400B-BDDD-C58850C7984D}" srcId="{F81450EB-20A1-4270-9A33-7CF588B22885}" destId="{DB501646-A744-42D7-B9F7-0BAC2243BF41}" srcOrd="1" destOrd="0" parTransId="{BD498595-D8AA-4BAB-8859-152C8A36DDA2}" sibTransId="{1B5A7632-7DC7-4607-9EEB-0858FEB3F382}"/>
    <dgm:cxn modelId="{33016BF1-AC93-44D3-BA39-D9C5F9E3C524}" type="presOf" srcId="{4449C2CD-EA61-4443-88B6-283FC6A3A4BA}" destId="{E22B28C7-3B48-4704-B8BC-D1656EE11D22}" srcOrd="0" destOrd="2" presId="urn:microsoft.com/office/officeart/2005/8/layout/vList3"/>
    <dgm:cxn modelId="{3CABECF2-64A3-4D7F-AC04-9E3EFF20E1A1}" type="presOf" srcId="{A2F692A5-3D57-4A8A-B364-62E7B9E7CA72}" destId="{42B6B7C6-235A-4375-B5E0-9D585095D583}" srcOrd="0" destOrd="0" presId="urn:microsoft.com/office/officeart/2005/8/layout/vList3"/>
    <dgm:cxn modelId="{FC4E3DF7-1C5D-4955-A285-528D376BA80C}" type="presOf" srcId="{DB501646-A744-42D7-B9F7-0BAC2243BF41}" destId="{29840851-4F81-498C-8E05-B2460E136CF7}" srcOrd="0" destOrd="2" presId="urn:microsoft.com/office/officeart/2005/8/layout/vList3"/>
    <dgm:cxn modelId="{49C0729B-B0A6-46D5-8817-EF5F88AABB86}" type="presParOf" srcId="{231ED7AA-EBC8-4E20-A662-75B082B6B19F}" destId="{AC154119-9934-48BD-99E7-908AAE7FAEFE}" srcOrd="0" destOrd="0" presId="urn:microsoft.com/office/officeart/2005/8/layout/vList3"/>
    <dgm:cxn modelId="{DF7F3FEF-75CF-416C-A550-2F68BF3629E7}" type="presParOf" srcId="{AC154119-9934-48BD-99E7-908AAE7FAEFE}" destId="{BA89EEFB-D229-4B76-AC23-811B2B3EA53C}" srcOrd="0" destOrd="0" presId="urn:microsoft.com/office/officeart/2005/8/layout/vList3"/>
    <dgm:cxn modelId="{C36EAA78-789E-4EFA-9D63-D2E867F74C63}" type="presParOf" srcId="{AC154119-9934-48BD-99E7-908AAE7FAEFE}" destId="{42B6B7C6-235A-4375-B5E0-9D585095D583}" srcOrd="1" destOrd="0" presId="urn:microsoft.com/office/officeart/2005/8/layout/vList3"/>
    <dgm:cxn modelId="{22066987-FF65-4F24-8285-94DBA75C7971}" type="presParOf" srcId="{231ED7AA-EBC8-4E20-A662-75B082B6B19F}" destId="{C1D27B8E-4571-4711-902D-8CD2636C610E}" srcOrd="1" destOrd="0" presId="urn:microsoft.com/office/officeart/2005/8/layout/vList3"/>
    <dgm:cxn modelId="{EEFB000F-C826-4225-AD2B-CFA397CA0460}" type="presParOf" srcId="{231ED7AA-EBC8-4E20-A662-75B082B6B19F}" destId="{AA95E26B-D6F8-40B1-A968-E2559BA98123}" srcOrd="2" destOrd="0" presId="urn:microsoft.com/office/officeart/2005/8/layout/vList3"/>
    <dgm:cxn modelId="{5D1744E6-0423-4E96-ADD8-1AD6C44F7F52}" type="presParOf" srcId="{AA95E26B-D6F8-40B1-A968-E2559BA98123}" destId="{E841FBF8-83DA-4F7D-8ABA-A71CA49C3490}" srcOrd="0" destOrd="0" presId="urn:microsoft.com/office/officeart/2005/8/layout/vList3"/>
    <dgm:cxn modelId="{ED28FD8B-7D6F-49AC-8265-153F0B48A67C}" type="presParOf" srcId="{AA95E26B-D6F8-40B1-A968-E2559BA98123}" destId="{E22B28C7-3B48-4704-B8BC-D1656EE11D22}" srcOrd="1" destOrd="0" presId="urn:microsoft.com/office/officeart/2005/8/layout/vList3"/>
    <dgm:cxn modelId="{1CB4680C-B430-41FB-A4FA-060E11181306}" type="presParOf" srcId="{231ED7AA-EBC8-4E20-A662-75B082B6B19F}" destId="{5E1948F6-3ACA-4A59-9A2F-CE0F1C305EA5}" srcOrd="3" destOrd="0" presId="urn:microsoft.com/office/officeart/2005/8/layout/vList3"/>
    <dgm:cxn modelId="{622133A1-AC6F-45AF-8CE8-919354C04178}" type="presParOf" srcId="{231ED7AA-EBC8-4E20-A662-75B082B6B19F}" destId="{A88C4765-CD33-41B6-AE55-2DC9F5AA8446}" srcOrd="4" destOrd="0" presId="urn:microsoft.com/office/officeart/2005/8/layout/vList3"/>
    <dgm:cxn modelId="{C53BE570-76F7-41F0-AF49-11764C53FAAA}" type="presParOf" srcId="{A88C4765-CD33-41B6-AE55-2DC9F5AA8446}" destId="{B45EFE4F-00DC-4525-870F-3EC201C30A06}" srcOrd="0" destOrd="0" presId="urn:microsoft.com/office/officeart/2005/8/layout/vList3"/>
    <dgm:cxn modelId="{2C970FDE-3D2E-434C-B14C-214E94B755CB}" type="presParOf" srcId="{A88C4765-CD33-41B6-AE55-2DC9F5AA8446}" destId="{29840851-4F81-498C-8E05-B2460E136CF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EA464F-E8E7-4727-A53D-997017A9A6CB}" type="doc">
      <dgm:prSet loTypeId="urn:microsoft.com/office/officeart/2005/8/layout/vList3" loCatId="list" qsTypeId="urn:microsoft.com/office/officeart/2005/8/quickstyle/simple5" qsCatId="simple" csTypeId="urn:microsoft.com/office/officeart/2005/8/colors/accent3_5" csCatId="accent3" phldr="1"/>
      <dgm:spPr/>
      <dgm:t>
        <a:bodyPr/>
        <a:lstStyle/>
        <a:p>
          <a:endParaRPr lang="en-US"/>
        </a:p>
      </dgm:t>
    </dgm:pt>
    <dgm:pt modelId="{AFA73C8A-335F-4DA2-9A5C-686DA8DA99A7}">
      <dgm:prSet/>
      <dgm:spPr/>
      <dgm:t>
        <a:bodyPr/>
        <a:lstStyle/>
        <a:p>
          <a:r>
            <a:rPr lang="en-US" b="1" dirty="0"/>
            <a:t>4 Wheel Drive Trucks</a:t>
          </a:r>
          <a:endParaRPr lang="en-US" dirty="0"/>
        </a:p>
      </dgm:t>
    </dgm:pt>
    <dgm:pt modelId="{1D6ED9DB-AFC0-46C9-B68F-B06C7A497040}" type="parTrans" cxnId="{AF3EA987-8ABB-4F46-A61A-E700BFB8BC1E}">
      <dgm:prSet/>
      <dgm:spPr/>
      <dgm:t>
        <a:bodyPr/>
        <a:lstStyle/>
        <a:p>
          <a:endParaRPr lang="en-US"/>
        </a:p>
      </dgm:t>
    </dgm:pt>
    <dgm:pt modelId="{E2395A55-6405-483F-AAEE-CB1AB5501F8C}" type="sibTrans" cxnId="{AF3EA987-8ABB-4F46-A61A-E700BFB8BC1E}">
      <dgm:prSet/>
      <dgm:spPr/>
      <dgm:t>
        <a:bodyPr/>
        <a:lstStyle/>
        <a:p>
          <a:endParaRPr lang="en-US"/>
        </a:p>
      </dgm:t>
    </dgm:pt>
    <dgm:pt modelId="{CCA4F8F4-1D1F-481F-B0A8-79968A7027B9}">
      <dgm:prSet/>
      <dgm:spPr/>
      <dgm:t>
        <a:bodyPr/>
        <a:lstStyle/>
        <a:p>
          <a:r>
            <a:rPr lang="en-US" dirty="0"/>
            <a:t>¾- two ton pick up style trucks/ includes dual wheel “dually”</a:t>
          </a:r>
        </a:p>
      </dgm:t>
    </dgm:pt>
    <dgm:pt modelId="{F0DD1165-9254-42E7-A5FC-9A76579E642B}" type="parTrans" cxnId="{A1B4B12C-88AC-433C-96F8-3C9C9EF4D8DD}">
      <dgm:prSet/>
      <dgm:spPr/>
      <dgm:t>
        <a:bodyPr/>
        <a:lstStyle/>
        <a:p>
          <a:endParaRPr lang="en-US"/>
        </a:p>
      </dgm:t>
    </dgm:pt>
    <dgm:pt modelId="{50213A38-A1A6-445B-8724-4F388C3E7CF9}" type="sibTrans" cxnId="{A1B4B12C-88AC-433C-96F8-3C9C9EF4D8DD}">
      <dgm:prSet/>
      <dgm:spPr/>
      <dgm:t>
        <a:bodyPr/>
        <a:lstStyle/>
        <a:p>
          <a:endParaRPr lang="en-US"/>
        </a:p>
      </dgm:t>
    </dgm:pt>
    <dgm:pt modelId="{FCDA865F-CB8F-42E1-90E1-355875FCBA70}">
      <dgm:prSet/>
      <dgm:spPr/>
      <dgm:t>
        <a:bodyPr/>
        <a:lstStyle/>
        <a:p>
          <a:r>
            <a:rPr lang="en-US" b="1"/>
            <a:t>Tractors</a:t>
          </a:r>
          <a:r>
            <a:rPr lang="en-US"/>
            <a:t> </a:t>
          </a:r>
        </a:p>
      </dgm:t>
    </dgm:pt>
    <dgm:pt modelId="{0A398CC0-80F8-4D39-8990-B1EBB03B4A17}" type="parTrans" cxnId="{93336668-8E11-4A9A-8059-CD487EA08988}">
      <dgm:prSet/>
      <dgm:spPr/>
      <dgm:t>
        <a:bodyPr/>
        <a:lstStyle/>
        <a:p>
          <a:endParaRPr lang="en-US"/>
        </a:p>
      </dgm:t>
    </dgm:pt>
    <dgm:pt modelId="{6C9988FB-A35D-45AC-B317-8435AEDE9820}" type="sibTrans" cxnId="{93336668-8E11-4A9A-8059-CD487EA08988}">
      <dgm:prSet/>
      <dgm:spPr/>
      <dgm:t>
        <a:bodyPr/>
        <a:lstStyle/>
        <a:p>
          <a:endParaRPr lang="en-US"/>
        </a:p>
      </dgm:t>
    </dgm:pt>
    <dgm:pt modelId="{77EE6BA1-C0C9-42C0-BDB0-53C89C132D44}">
      <dgm:prSet/>
      <dgm:spPr/>
      <dgm:t>
        <a:bodyPr/>
        <a:lstStyle/>
        <a:p>
          <a:r>
            <a:rPr lang="en-US" dirty="0"/>
            <a:t>No tractors lower than 50 hp</a:t>
          </a:r>
        </a:p>
      </dgm:t>
    </dgm:pt>
    <dgm:pt modelId="{C42FE0FF-4F7D-49AD-844A-4130607613F9}" type="parTrans" cxnId="{07F5DC19-1951-4C00-BF65-4D0F4C651BB4}">
      <dgm:prSet/>
      <dgm:spPr/>
      <dgm:t>
        <a:bodyPr/>
        <a:lstStyle/>
        <a:p>
          <a:endParaRPr lang="en-US"/>
        </a:p>
      </dgm:t>
    </dgm:pt>
    <dgm:pt modelId="{5A0962D4-7447-4F03-AAA2-987B300E8DC6}" type="sibTrans" cxnId="{07F5DC19-1951-4C00-BF65-4D0F4C651BB4}">
      <dgm:prSet/>
      <dgm:spPr/>
      <dgm:t>
        <a:bodyPr/>
        <a:lstStyle/>
        <a:p>
          <a:endParaRPr lang="en-US"/>
        </a:p>
      </dgm:t>
    </dgm:pt>
    <dgm:pt modelId="{3EB9D9A7-12F5-4BA7-AD20-329E69D5C29F}">
      <dgm:prSet/>
      <dgm:spPr/>
      <dgm:t>
        <a:bodyPr/>
        <a:lstStyle/>
        <a:p>
          <a:r>
            <a:rPr lang="en-US"/>
            <a:t>See section F of the contract for all guidelines</a:t>
          </a:r>
          <a:r>
            <a:rPr lang="en-US" b="1"/>
            <a:t>.</a:t>
          </a:r>
          <a:endParaRPr lang="en-US"/>
        </a:p>
      </dgm:t>
    </dgm:pt>
    <dgm:pt modelId="{2493F834-3A4A-49DE-8089-169508150971}" type="parTrans" cxnId="{E3172D0E-D5BE-4754-BB21-85796329F314}">
      <dgm:prSet/>
      <dgm:spPr/>
      <dgm:t>
        <a:bodyPr/>
        <a:lstStyle/>
        <a:p>
          <a:endParaRPr lang="en-US"/>
        </a:p>
      </dgm:t>
    </dgm:pt>
    <dgm:pt modelId="{F261D17E-1E02-4247-881E-DC4C2A913957}" type="sibTrans" cxnId="{E3172D0E-D5BE-4754-BB21-85796329F314}">
      <dgm:prSet/>
      <dgm:spPr/>
      <dgm:t>
        <a:bodyPr/>
        <a:lstStyle/>
        <a:p>
          <a:endParaRPr lang="en-US"/>
        </a:p>
      </dgm:t>
    </dgm:pt>
    <dgm:pt modelId="{7F9C9C86-D388-4112-9FA3-5D6838C1F3EB}">
      <dgm:prSet/>
      <dgm:spPr/>
      <dgm:t>
        <a:bodyPr/>
        <a:lstStyle/>
        <a:p>
          <a:r>
            <a:rPr lang="en-US" b="1" dirty="0"/>
            <a:t>NO</a:t>
          </a:r>
          <a:r>
            <a:rPr lang="en-US" dirty="0"/>
            <a:t> tailgate spreaders</a:t>
          </a:r>
        </a:p>
      </dgm:t>
    </dgm:pt>
    <dgm:pt modelId="{F0D2CD1B-BE44-41D9-ABC1-DCE239A6B2C1}" type="parTrans" cxnId="{BB597620-C0C9-404D-BCD5-C2E71D0F58F7}">
      <dgm:prSet/>
      <dgm:spPr/>
      <dgm:t>
        <a:bodyPr/>
        <a:lstStyle/>
        <a:p>
          <a:endParaRPr lang="en-US"/>
        </a:p>
      </dgm:t>
    </dgm:pt>
    <dgm:pt modelId="{449AA9B3-D645-4A44-A7C7-EB5EB171CA8A}" type="sibTrans" cxnId="{BB597620-C0C9-404D-BCD5-C2E71D0F58F7}">
      <dgm:prSet/>
      <dgm:spPr/>
      <dgm:t>
        <a:bodyPr/>
        <a:lstStyle/>
        <a:p>
          <a:endParaRPr lang="en-US"/>
        </a:p>
      </dgm:t>
    </dgm:pt>
    <dgm:pt modelId="{6680A09C-DC94-41F2-8589-B906600B81AB}">
      <dgm:prSet/>
      <dgm:spPr/>
      <dgm:t>
        <a:bodyPr/>
        <a:lstStyle/>
        <a:p>
          <a:r>
            <a:rPr lang="en-US" dirty="0"/>
            <a:t>Tractors must have snowplows not buckets</a:t>
          </a:r>
        </a:p>
      </dgm:t>
    </dgm:pt>
    <dgm:pt modelId="{05AB21C7-FDE2-4895-B995-D72537913470}" type="parTrans" cxnId="{F9D45AC1-F0E2-4D85-BE5B-D35FF9659BD4}">
      <dgm:prSet/>
      <dgm:spPr/>
      <dgm:t>
        <a:bodyPr/>
        <a:lstStyle/>
        <a:p>
          <a:endParaRPr lang="en-US"/>
        </a:p>
      </dgm:t>
    </dgm:pt>
    <dgm:pt modelId="{E5096974-1965-4255-B06A-11AB23C2DCA5}" type="sibTrans" cxnId="{F9D45AC1-F0E2-4D85-BE5B-D35FF9659BD4}">
      <dgm:prSet/>
      <dgm:spPr/>
      <dgm:t>
        <a:bodyPr/>
        <a:lstStyle/>
        <a:p>
          <a:endParaRPr lang="en-US"/>
        </a:p>
      </dgm:t>
    </dgm:pt>
    <dgm:pt modelId="{F3D45FA7-7815-4ACD-8AD5-AA172AA95825}" type="pres">
      <dgm:prSet presAssocID="{79EA464F-E8E7-4727-A53D-997017A9A6CB}" presName="linearFlow" presStyleCnt="0">
        <dgm:presLayoutVars>
          <dgm:dir/>
          <dgm:resizeHandles val="exact"/>
        </dgm:presLayoutVars>
      </dgm:prSet>
      <dgm:spPr/>
    </dgm:pt>
    <dgm:pt modelId="{070492B6-C393-4AA5-9474-282D05383500}" type="pres">
      <dgm:prSet presAssocID="{AFA73C8A-335F-4DA2-9A5C-686DA8DA99A7}" presName="composite" presStyleCnt="0"/>
      <dgm:spPr/>
    </dgm:pt>
    <dgm:pt modelId="{D7DE54DC-E148-4D36-B4D4-77BEC058DDCB}" type="pres">
      <dgm:prSet presAssocID="{AFA73C8A-335F-4DA2-9A5C-686DA8DA99A7}" presName="imgShp" presStyleLbl="fgImgPlace1" presStyleIdx="0" presStyleCnt="3" custScaleX="114761"/>
      <dgm:spPr>
        <a:blipFill>
          <a:blip xmlns:r="http://schemas.openxmlformats.org/officeDocument/2006/relationships" r:embed="rId1"/>
          <a:srcRect/>
          <a:stretch>
            <a:fillRect l="-8000" r="-8000"/>
          </a:stretch>
        </a:blipFill>
      </dgm:spPr>
    </dgm:pt>
    <dgm:pt modelId="{5F844D28-3434-4B43-8169-B5C728E46600}" type="pres">
      <dgm:prSet presAssocID="{AFA73C8A-335F-4DA2-9A5C-686DA8DA99A7}" presName="txShp" presStyleLbl="node1" presStyleIdx="0" presStyleCnt="3">
        <dgm:presLayoutVars>
          <dgm:bulletEnabled val="1"/>
        </dgm:presLayoutVars>
      </dgm:prSet>
      <dgm:spPr/>
    </dgm:pt>
    <dgm:pt modelId="{8F4FB28A-C76F-43D1-82ED-827016A39AB1}" type="pres">
      <dgm:prSet presAssocID="{E2395A55-6405-483F-AAEE-CB1AB5501F8C}" presName="spacing" presStyleCnt="0"/>
      <dgm:spPr/>
    </dgm:pt>
    <dgm:pt modelId="{EDBCAC75-672F-4023-B2DB-3F1D732C09BA}" type="pres">
      <dgm:prSet presAssocID="{FCDA865F-CB8F-42E1-90E1-355875FCBA70}" presName="composite" presStyleCnt="0"/>
      <dgm:spPr/>
    </dgm:pt>
    <dgm:pt modelId="{C9D49B68-5CCF-4DD3-957B-0D14612B3938}" type="pres">
      <dgm:prSet presAssocID="{FCDA865F-CB8F-42E1-90E1-355875FCBA70}" presName="imgShp" presStyleLbl="fgImgPlace1" presStyleIdx="1" presStyleCnt="3" custScaleX="114327" custScaleY="114317" custLinFactNeighborX="-3582" custLinFactNeighborY="-10392"/>
      <dgm:spPr>
        <a:blipFill>
          <a:blip xmlns:r="http://schemas.openxmlformats.org/officeDocument/2006/relationships" r:embed="rId2"/>
          <a:srcRect/>
          <a:stretch>
            <a:fillRect l="-17000" r="-17000"/>
          </a:stretch>
        </a:blipFill>
      </dgm:spPr>
    </dgm:pt>
    <dgm:pt modelId="{36AAD904-8592-4865-8E7E-5A971E4A0377}" type="pres">
      <dgm:prSet presAssocID="{FCDA865F-CB8F-42E1-90E1-355875FCBA70}" presName="txShp" presStyleLbl="node1" presStyleIdx="1" presStyleCnt="3">
        <dgm:presLayoutVars>
          <dgm:bulletEnabled val="1"/>
        </dgm:presLayoutVars>
      </dgm:prSet>
      <dgm:spPr/>
    </dgm:pt>
    <dgm:pt modelId="{6F4F6EAA-3E67-43DA-895E-D1CBFD14AE4E}" type="pres">
      <dgm:prSet presAssocID="{6C9988FB-A35D-45AC-B317-8435AEDE9820}" presName="spacing" presStyleCnt="0"/>
      <dgm:spPr/>
    </dgm:pt>
    <dgm:pt modelId="{81F8B25A-08B0-4642-A039-322CFE37D6FB}" type="pres">
      <dgm:prSet presAssocID="{3EB9D9A7-12F5-4BA7-AD20-329E69D5C29F}" presName="composite" presStyleCnt="0"/>
      <dgm:spPr/>
    </dgm:pt>
    <dgm:pt modelId="{849262C4-8387-4E58-8514-C48EBAA231AF}" type="pres">
      <dgm:prSet presAssocID="{3EB9D9A7-12F5-4BA7-AD20-329E69D5C29F}"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29F81803-BC73-43E3-81EE-FF7628255FC9}" type="pres">
      <dgm:prSet presAssocID="{3EB9D9A7-12F5-4BA7-AD20-329E69D5C29F}" presName="txShp" presStyleLbl="node1" presStyleIdx="2" presStyleCnt="3">
        <dgm:presLayoutVars>
          <dgm:bulletEnabled val="1"/>
        </dgm:presLayoutVars>
      </dgm:prSet>
      <dgm:spPr/>
    </dgm:pt>
  </dgm:ptLst>
  <dgm:cxnLst>
    <dgm:cxn modelId="{10E33E0C-50F6-47F8-B717-C1016C433DEC}" type="presOf" srcId="{77EE6BA1-C0C9-42C0-BDB0-53C89C132D44}" destId="{36AAD904-8592-4865-8E7E-5A971E4A0377}" srcOrd="0" destOrd="1" presId="urn:microsoft.com/office/officeart/2005/8/layout/vList3"/>
    <dgm:cxn modelId="{E3172D0E-D5BE-4754-BB21-85796329F314}" srcId="{79EA464F-E8E7-4727-A53D-997017A9A6CB}" destId="{3EB9D9A7-12F5-4BA7-AD20-329E69D5C29F}" srcOrd="2" destOrd="0" parTransId="{2493F834-3A4A-49DE-8089-169508150971}" sibTransId="{F261D17E-1E02-4247-881E-DC4C2A913957}"/>
    <dgm:cxn modelId="{07F5DC19-1951-4C00-BF65-4D0F4C651BB4}" srcId="{FCDA865F-CB8F-42E1-90E1-355875FCBA70}" destId="{77EE6BA1-C0C9-42C0-BDB0-53C89C132D44}" srcOrd="0" destOrd="0" parTransId="{C42FE0FF-4F7D-49AD-844A-4130607613F9}" sibTransId="{5A0962D4-7447-4F03-AAA2-987B300E8DC6}"/>
    <dgm:cxn modelId="{BB597620-C0C9-404D-BCD5-C2E71D0F58F7}" srcId="{AFA73C8A-335F-4DA2-9A5C-686DA8DA99A7}" destId="{7F9C9C86-D388-4112-9FA3-5D6838C1F3EB}" srcOrd="1" destOrd="0" parTransId="{F0D2CD1B-BE44-41D9-ABC1-DCE239A6B2C1}" sibTransId="{449AA9B3-D645-4A44-A7C7-EB5EB171CA8A}"/>
    <dgm:cxn modelId="{A1B4B12C-88AC-433C-96F8-3C9C9EF4D8DD}" srcId="{AFA73C8A-335F-4DA2-9A5C-686DA8DA99A7}" destId="{CCA4F8F4-1D1F-481F-B0A8-79968A7027B9}" srcOrd="0" destOrd="0" parTransId="{F0DD1165-9254-42E7-A5FC-9A76579E642B}" sibTransId="{50213A38-A1A6-445B-8724-4F388C3E7CF9}"/>
    <dgm:cxn modelId="{93336668-8E11-4A9A-8059-CD487EA08988}" srcId="{79EA464F-E8E7-4727-A53D-997017A9A6CB}" destId="{FCDA865F-CB8F-42E1-90E1-355875FCBA70}" srcOrd="1" destOrd="0" parTransId="{0A398CC0-80F8-4D39-8990-B1EBB03B4A17}" sibTransId="{6C9988FB-A35D-45AC-B317-8435AEDE9820}"/>
    <dgm:cxn modelId="{1AD9E448-AF00-40EF-8F7F-22E3A24D1528}" type="presOf" srcId="{3EB9D9A7-12F5-4BA7-AD20-329E69D5C29F}" destId="{29F81803-BC73-43E3-81EE-FF7628255FC9}" srcOrd="0" destOrd="0" presId="urn:microsoft.com/office/officeart/2005/8/layout/vList3"/>
    <dgm:cxn modelId="{CF863C55-8275-4ED4-9FA4-0A195A849FA9}" type="presOf" srcId="{FCDA865F-CB8F-42E1-90E1-355875FCBA70}" destId="{36AAD904-8592-4865-8E7E-5A971E4A0377}" srcOrd="0" destOrd="0" presId="urn:microsoft.com/office/officeart/2005/8/layout/vList3"/>
    <dgm:cxn modelId="{AF3EA987-8ABB-4F46-A61A-E700BFB8BC1E}" srcId="{79EA464F-E8E7-4727-A53D-997017A9A6CB}" destId="{AFA73C8A-335F-4DA2-9A5C-686DA8DA99A7}" srcOrd="0" destOrd="0" parTransId="{1D6ED9DB-AFC0-46C9-B68F-B06C7A497040}" sibTransId="{E2395A55-6405-483F-AAEE-CB1AB5501F8C}"/>
    <dgm:cxn modelId="{F9D45AC1-F0E2-4D85-BE5B-D35FF9659BD4}" srcId="{FCDA865F-CB8F-42E1-90E1-355875FCBA70}" destId="{6680A09C-DC94-41F2-8589-B906600B81AB}" srcOrd="1" destOrd="0" parTransId="{05AB21C7-FDE2-4895-B995-D72537913470}" sibTransId="{E5096974-1965-4255-B06A-11AB23C2DCA5}"/>
    <dgm:cxn modelId="{54F3B1CF-9D2F-41A4-B0A1-5E38E8310B87}" type="presOf" srcId="{7F9C9C86-D388-4112-9FA3-5D6838C1F3EB}" destId="{5F844D28-3434-4B43-8169-B5C728E46600}" srcOrd="0" destOrd="2" presId="urn:microsoft.com/office/officeart/2005/8/layout/vList3"/>
    <dgm:cxn modelId="{C1A81ED2-EAC2-4269-8412-BBDCD0340404}" type="presOf" srcId="{AFA73C8A-335F-4DA2-9A5C-686DA8DA99A7}" destId="{5F844D28-3434-4B43-8169-B5C728E46600}" srcOrd="0" destOrd="0" presId="urn:microsoft.com/office/officeart/2005/8/layout/vList3"/>
    <dgm:cxn modelId="{C16742DD-A2CC-43E4-AD37-225456A033ED}" type="presOf" srcId="{CCA4F8F4-1D1F-481F-B0A8-79968A7027B9}" destId="{5F844D28-3434-4B43-8169-B5C728E46600}" srcOrd="0" destOrd="1" presId="urn:microsoft.com/office/officeart/2005/8/layout/vList3"/>
    <dgm:cxn modelId="{1C3CEEEB-E52A-44AD-BB69-EEB6BB347296}" type="presOf" srcId="{79EA464F-E8E7-4727-A53D-997017A9A6CB}" destId="{F3D45FA7-7815-4ACD-8AD5-AA172AA95825}" srcOrd="0" destOrd="0" presId="urn:microsoft.com/office/officeart/2005/8/layout/vList3"/>
    <dgm:cxn modelId="{D65492FE-222E-42DB-9444-9A3CD32BD1EF}" type="presOf" srcId="{6680A09C-DC94-41F2-8589-B906600B81AB}" destId="{36AAD904-8592-4865-8E7E-5A971E4A0377}" srcOrd="0" destOrd="2" presId="urn:microsoft.com/office/officeart/2005/8/layout/vList3"/>
    <dgm:cxn modelId="{5760E09A-0222-4A61-B7B5-A98380D1D4C3}" type="presParOf" srcId="{F3D45FA7-7815-4ACD-8AD5-AA172AA95825}" destId="{070492B6-C393-4AA5-9474-282D05383500}" srcOrd="0" destOrd="0" presId="urn:microsoft.com/office/officeart/2005/8/layout/vList3"/>
    <dgm:cxn modelId="{A66A2443-E854-48C0-9A14-81945B21CC1E}" type="presParOf" srcId="{070492B6-C393-4AA5-9474-282D05383500}" destId="{D7DE54DC-E148-4D36-B4D4-77BEC058DDCB}" srcOrd="0" destOrd="0" presId="urn:microsoft.com/office/officeart/2005/8/layout/vList3"/>
    <dgm:cxn modelId="{03E10B33-17A5-4BE1-84F7-1517AE97C1BD}" type="presParOf" srcId="{070492B6-C393-4AA5-9474-282D05383500}" destId="{5F844D28-3434-4B43-8169-B5C728E46600}" srcOrd="1" destOrd="0" presId="urn:microsoft.com/office/officeart/2005/8/layout/vList3"/>
    <dgm:cxn modelId="{64F80273-4444-4196-B348-2AC3E1596352}" type="presParOf" srcId="{F3D45FA7-7815-4ACD-8AD5-AA172AA95825}" destId="{8F4FB28A-C76F-43D1-82ED-827016A39AB1}" srcOrd="1" destOrd="0" presId="urn:microsoft.com/office/officeart/2005/8/layout/vList3"/>
    <dgm:cxn modelId="{DB6ADF2D-D22F-49B8-AD47-E633B78594CC}" type="presParOf" srcId="{F3D45FA7-7815-4ACD-8AD5-AA172AA95825}" destId="{EDBCAC75-672F-4023-B2DB-3F1D732C09BA}" srcOrd="2" destOrd="0" presId="urn:microsoft.com/office/officeart/2005/8/layout/vList3"/>
    <dgm:cxn modelId="{D70E8D36-66E2-4BD9-9035-4673429E0ACD}" type="presParOf" srcId="{EDBCAC75-672F-4023-B2DB-3F1D732C09BA}" destId="{C9D49B68-5CCF-4DD3-957B-0D14612B3938}" srcOrd="0" destOrd="0" presId="urn:microsoft.com/office/officeart/2005/8/layout/vList3"/>
    <dgm:cxn modelId="{053CF0F2-41F1-4223-BA1F-1F6471580F28}" type="presParOf" srcId="{EDBCAC75-672F-4023-B2DB-3F1D732C09BA}" destId="{36AAD904-8592-4865-8E7E-5A971E4A0377}" srcOrd="1" destOrd="0" presId="urn:microsoft.com/office/officeart/2005/8/layout/vList3"/>
    <dgm:cxn modelId="{2D1F0E71-5C58-42C3-B275-B64066B4F1A8}" type="presParOf" srcId="{F3D45FA7-7815-4ACD-8AD5-AA172AA95825}" destId="{6F4F6EAA-3E67-43DA-895E-D1CBFD14AE4E}" srcOrd="3" destOrd="0" presId="urn:microsoft.com/office/officeart/2005/8/layout/vList3"/>
    <dgm:cxn modelId="{64DEA929-095B-4118-A09F-A1BF17D5C8CC}" type="presParOf" srcId="{F3D45FA7-7815-4ACD-8AD5-AA172AA95825}" destId="{81F8B25A-08B0-4642-A039-322CFE37D6FB}" srcOrd="4" destOrd="0" presId="urn:microsoft.com/office/officeart/2005/8/layout/vList3"/>
    <dgm:cxn modelId="{4BC50989-10A8-4354-82CF-FF4720849166}" type="presParOf" srcId="{81F8B25A-08B0-4642-A039-322CFE37D6FB}" destId="{849262C4-8387-4E58-8514-C48EBAA231AF}" srcOrd="0" destOrd="0" presId="urn:microsoft.com/office/officeart/2005/8/layout/vList3"/>
    <dgm:cxn modelId="{C94F6174-3348-40B1-9E16-19FC0D84D6AE}" type="presParOf" srcId="{81F8B25A-08B0-4642-A039-322CFE37D6FB}" destId="{29F81803-BC73-43E3-81EE-FF7628255FC9}"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EBF25-E5EB-4EC4-B2B7-90179E6E2D35}" type="doc">
      <dgm:prSet loTypeId="urn:microsoft.com/office/officeart/2005/8/layout/hList7" loCatId="process" qsTypeId="urn:microsoft.com/office/officeart/2005/8/quickstyle/simple5" qsCatId="simple" csTypeId="urn:microsoft.com/office/officeart/2005/8/colors/accent3_5" csCatId="accent3" phldr="1"/>
      <dgm:spPr/>
      <dgm:t>
        <a:bodyPr/>
        <a:lstStyle/>
        <a:p>
          <a:endParaRPr lang="en-US"/>
        </a:p>
      </dgm:t>
    </dgm:pt>
    <dgm:pt modelId="{A2F692A5-3D57-4A8A-B364-62E7B9E7CA72}">
      <dgm:prSet/>
      <dgm:spPr/>
      <dgm:t>
        <a:bodyPr/>
        <a:lstStyle/>
        <a:p>
          <a:endParaRPr lang="en-US" b="1" dirty="0"/>
        </a:p>
        <a:p>
          <a:r>
            <a:rPr lang="en-US" b="1" dirty="0"/>
            <a:t>La Plata Shop </a:t>
          </a:r>
        </a:p>
        <a:p>
          <a:r>
            <a:rPr lang="en-US" b="0" dirty="0"/>
            <a:t>1001 Radio Station Road      La Plata, Md. 20646</a:t>
          </a:r>
          <a:r>
            <a:rPr lang="en-US" b="1" dirty="0"/>
            <a:t> </a:t>
          </a:r>
          <a:endParaRPr lang="en-US" dirty="0"/>
        </a:p>
      </dgm:t>
    </dgm:pt>
    <dgm:pt modelId="{F5878223-0C7A-46A0-A198-118A8A2F9296}" type="parTrans" cxnId="{95069280-8C28-49CB-A20E-325EA7A0D4C2}">
      <dgm:prSet/>
      <dgm:spPr/>
      <dgm:t>
        <a:bodyPr/>
        <a:lstStyle/>
        <a:p>
          <a:endParaRPr lang="en-US"/>
        </a:p>
      </dgm:t>
    </dgm:pt>
    <dgm:pt modelId="{26B0A62F-D7F0-451A-BD2E-03F315675EF3}" type="sibTrans" cxnId="{95069280-8C28-49CB-A20E-325EA7A0D4C2}">
      <dgm:prSet/>
      <dgm:spPr/>
      <dgm:t>
        <a:bodyPr/>
        <a:lstStyle/>
        <a:p>
          <a:endParaRPr lang="en-US"/>
        </a:p>
      </dgm:t>
    </dgm:pt>
    <dgm:pt modelId="{1104233B-51AF-4DBF-B930-466E313D0F7E}">
      <dgm:prSet custT="1"/>
      <dgm:spPr/>
      <dgm:t>
        <a:bodyPr/>
        <a:lstStyle/>
        <a:p>
          <a:endParaRPr lang="en-US" sz="1300" b="1" dirty="0"/>
        </a:p>
        <a:p>
          <a:endParaRPr lang="en-US" sz="1900" b="1" dirty="0"/>
        </a:p>
        <a:p>
          <a:r>
            <a:rPr lang="en-US" sz="2000" b="1" dirty="0" err="1"/>
            <a:t>Demarr</a:t>
          </a:r>
          <a:r>
            <a:rPr lang="en-US" sz="2000" b="1" dirty="0"/>
            <a:t> Rd </a:t>
          </a:r>
        </a:p>
        <a:p>
          <a:r>
            <a:rPr lang="en-US" sz="2000" b="0" dirty="0"/>
            <a:t>10791 </a:t>
          </a:r>
          <a:r>
            <a:rPr lang="en-US" sz="2000" b="0" dirty="0" err="1"/>
            <a:t>Demarr</a:t>
          </a:r>
          <a:r>
            <a:rPr lang="en-US" sz="2000" b="0" dirty="0"/>
            <a:t> Rd Salt Barn Place          La Plata, Md. 20646</a:t>
          </a:r>
        </a:p>
        <a:p>
          <a:endParaRPr lang="en-US" sz="1300" dirty="0"/>
        </a:p>
      </dgm:t>
    </dgm:pt>
    <dgm:pt modelId="{2C3318D1-0657-4227-9454-6A41922BCC31}" type="parTrans" cxnId="{212DD19C-CDA3-4105-B99B-AA2F165D6F24}">
      <dgm:prSet/>
      <dgm:spPr/>
      <dgm:t>
        <a:bodyPr/>
        <a:lstStyle/>
        <a:p>
          <a:endParaRPr lang="en-US"/>
        </a:p>
      </dgm:t>
    </dgm:pt>
    <dgm:pt modelId="{6A5B0B13-854E-455D-8472-2C8D02BB16EA}" type="sibTrans" cxnId="{212DD19C-CDA3-4105-B99B-AA2F165D6F24}">
      <dgm:prSet/>
      <dgm:spPr/>
      <dgm:t>
        <a:bodyPr/>
        <a:lstStyle/>
        <a:p>
          <a:endParaRPr lang="en-US"/>
        </a:p>
      </dgm:t>
    </dgm:pt>
    <dgm:pt modelId="{F81450EB-20A1-4270-9A33-7CF588B22885}">
      <dgm:prSet custT="1"/>
      <dgm:spPr/>
      <dgm:t>
        <a:bodyPr/>
        <a:lstStyle/>
        <a:p>
          <a:endParaRPr lang="en-US" sz="2000" b="1" dirty="0"/>
        </a:p>
        <a:p>
          <a:r>
            <a:rPr lang="en-US" sz="2000" b="1" dirty="0"/>
            <a:t>Breeze Farms</a:t>
          </a:r>
        </a:p>
        <a:p>
          <a:r>
            <a:rPr lang="en-US" sz="2000" b="1" dirty="0"/>
            <a:t> </a:t>
          </a:r>
          <a:r>
            <a:rPr lang="en-US" sz="2000" b="0" dirty="0"/>
            <a:t>15950 Cobb Island Rd       Cobb Island Md. 20625  </a:t>
          </a:r>
        </a:p>
      </dgm:t>
    </dgm:pt>
    <dgm:pt modelId="{878612DD-A6C6-4A23-B79C-8AC53CC6E3EE}" type="parTrans" cxnId="{3DAC0E73-8E0F-485B-951E-697C36D2E9F7}">
      <dgm:prSet/>
      <dgm:spPr/>
      <dgm:t>
        <a:bodyPr/>
        <a:lstStyle/>
        <a:p>
          <a:endParaRPr lang="en-US"/>
        </a:p>
      </dgm:t>
    </dgm:pt>
    <dgm:pt modelId="{B5A1B681-BC5F-4166-867E-FAFC410C4D05}" type="sibTrans" cxnId="{3DAC0E73-8E0F-485B-951E-697C36D2E9F7}">
      <dgm:prSet/>
      <dgm:spPr/>
      <dgm:t>
        <a:bodyPr/>
        <a:lstStyle/>
        <a:p>
          <a:endParaRPr lang="en-US"/>
        </a:p>
      </dgm:t>
    </dgm:pt>
    <dgm:pt modelId="{BC53D64B-46F1-4FB5-9E3F-2922D4EC1BB3}">
      <dgm:prSet custT="1"/>
      <dgm:spPr/>
      <dgm:t>
        <a:bodyPr/>
        <a:lstStyle/>
        <a:p>
          <a:r>
            <a:rPr lang="en-US" sz="2000" b="1" dirty="0"/>
            <a:t>Pisgah</a:t>
          </a:r>
        </a:p>
        <a:p>
          <a:r>
            <a:rPr lang="en-US" sz="2000" b="0" dirty="0"/>
            <a:t>Pisgah Park Pl /Landfill Rd   </a:t>
          </a:r>
        </a:p>
      </dgm:t>
    </dgm:pt>
    <dgm:pt modelId="{11B436BC-651C-49DD-ADA0-C2E1541741AC}" type="parTrans" cxnId="{B3DA37EB-9414-494F-903B-22E048C3A789}">
      <dgm:prSet/>
      <dgm:spPr/>
      <dgm:t>
        <a:bodyPr/>
        <a:lstStyle/>
        <a:p>
          <a:endParaRPr lang="en-US"/>
        </a:p>
      </dgm:t>
    </dgm:pt>
    <dgm:pt modelId="{E02FCB16-48F2-4A2C-B659-088A0B956CA3}" type="sibTrans" cxnId="{B3DA37EB-9414-494F-903B-22E048C3A789}">
      <dgm:prSet/>
      <dgm:spPr/>
      <dgm:t>
        <a:bodyPr/>
        <a:lstStyle/>
        <a:p>
          <a:endParaRPr lang="en-US"/>
        </a:p>
      </dgm:t>
    </dgm:pt>
    <dgm:pt modelId="{580D8936-4C90-46BC-AA8B-0477A23B6B07}" type="pres">
      <dgm:prSet presAssocID="{5E1EBF25-E5EB-4EC4-B2B7-90179E6E2D35}" presName="Name0" presStyleCnt="0">
        <dgm:presLayoutVars>
          <dgm:dir/>
          <dgm:resizeHandles val="exact"/>
        </dgm:presLayoutVars>
      </dgm:prSet>
      <dgm:spPr/>
    </dgm:pt>
    <dgm:pt modelId="{4CEC5B53-070C-4474-BD21-809C2288AB81}" type="pres">
      <dgm:prSet presAssocID="{5E1EBF25-E5EB-4EC4-B2B7-90179E6E2D35}" presName="fgShape" presStyleLbl="fgShp" presStyleIdx="0" presStyleCnt="1" custFlipVert="0" custFlipHor="0" custScaleX="1081" custScaleY="14027"/>
      <dgm:spPr/>
    </dgm:pt>
    <dgm:pt modelId="{C093A1CD-B365-421B-8757-3918969CE086}" type="pres">
      <dgm:prSet presAssocID="{5E1EBF25-E5EB-4EC4-B2B7-90179E6E2D35}" presName="linComp" presStyleCnt="0"/>
      <dgm:spPr/>
    </dgm:pt>
    <dgm:pt modelId="{EB869D51-448E-41C3-8130-54806ADF0931}" type="pres">
      <dgm:prSet presAssocID="{A2F692A5-3D57-4A8A-B364-62E7B9E7CA72}" presName="compNode" presStyleCnt="0"/>
      <dgm:spPr/>
    </dgm:pt>
    <dgm:pt modelId="{B928DF2B-6703-4BEC-8DD4-5E17A615327E}" type="pres">
      <dgm:prSet presAssocID="{A2F692A5-3D57-4A8A-B364-62E7B9E7CA72}" presName="bkgdShape" presStyleLbl="node1" presStyleIdx="0" presStyleCnt="4"/>
      <dgm:spPr/>
    </dgm:pt>
    <dgm:pt modelId="{A87658DB-5594-4C55-8658-08FFA454CA0C}" type="pres">
      <dgm:prSet presAssocID="{A2F692A5-3D57-4A8A-B364-62E7B9E7CA72}" presName="nodeTx" presStyleLbl="node1" presStyleIdx="0" presStyleCnt="4">
        <dgm:presLayoutVars>
          <dgm:bulletEnabled val="1"/>
        </dgm:presLayoutVars>
      </dgm:prSet>
      <dgm:spPr/>
    </dgm:pt>
    <dgm:pt modelId="{DBB8198C-8225-4D97-AD44-1F9235C74012}" type="pres">
      <dgm:prSet presAssocID="{A2F692A5-3D57-4A8A-B364-62E7B9E7CA72}" presName="invisiNode" presStyleLbl="node1" presStyleIdx="0" presStyleCnt="4"/>
      <dgm:spPr/>
    </dgm:pt>
    <dgm:pt modelId="{6E80EE15-A001-4C9A-B722-5234C54EFEC7}" type="pres">
      <dgm:prSet presAssocID="{A2F692A5-3D57-4A8A-B364-62E7B9E7CA72}" presName="imagNode" presStyleLbl="fgImgPlace1" presStyleIdx="0" presStyleCnt="4" custScaleX="130069" custScaleY="129518"/>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E23205E1-1BD3-4E02-9FD6-01273E7F760F}" type="pres">
      <dgm:prSet presAssocID="{26B0A62F-D7F0-451A-BD2E-03F315675EF3}" presName="sibTrans" presStyleLbl="sibTrans2D1" presStyleIdx="0" presStyleCnt="0"/>
      <dgm:spPr/>
    </dgm:pt>
    <dgm:pt modelId="{5DB23756-DBFF-429D-8920-F12112DC6A92}" type="pres">
      <dgm:prSet presAssocID="{1104233B-51AF-4DBF-B930-466E313D0F7E}" presName="compNode" presStyleCnt="0"/>
      <dgm:spPr/>
    </dgm:pt>
    <dgm:pt modelId="{7BE33812-1E96-48AB-9335-AEBD44B20C05}" type="pres">
      <dgm:prSet presAssocID="{1104233B-51AF-4DBF-B930-466E313D0F7E}" presName="bkgdShape" presStyleLbl="node1" presStyleIdx="1" presStyleCnt="4" custLinFactNeighborX="-1771" custLinFactNeighborY="142"/>
      <dgm:spPr/>
    </dgm:pt>
    <dgm:pt modelId="{92BAE256-42FD-4BB4-A66D-C2726DDFA085}" type="pres">
      <dgm:prSet presAssocID="{1104233B-51AF-4DBF-B930-466E313D0F7E}" presName="nodeTx" presStyleLbl="node1" presStyleIdx="1" presStyleCnt="4">
        <dgm:presLayoutVars>
          <dgm:bulletEnabled val="1"/>
        </dgm:presLayoutVars>
      </dgm:prSet>
      <dgm:spPr/>
    </dgm:pt>
    <dgm:pt modelId="{357A61CD-3F83-4197-91DB-7D223A4BA36D}" type="pres">
      <dgm:prSet presAssocID="{1104233B-51AF-4DBF-B930-466E313D0F7E}" presName="invisiNode" presStyleLbl="node1" presStyleIdx="1" presStyleCnt="4"/>
      <dgm:spPr/>
    </dgm:pt>
    <dgm:pt modelId="{F51EFEA0-FC2C-4897-8331-928186FC24A7}" type="pres">
      <dgm:prSet presAssocID="{1104233B-51AF-4DBF-B930-466E313D0F7E}" presName="imagNode" presStyleLbl="fgImgPlace1" presStyleIdx="1" presStyleCnt="4" custScaleX="123251" custScaleY="129518"/>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800E50A6-3DEC-4D82-A778-228C9B00CCFC}" type="pres">
      <dgm:prSet presAssocID="{6A5B0B13-854E-455D-8472-2C8D02BB16EA}" presName="sibTrans" presStyleLbl="sibTrans2D1" presStyleIdx="0" presStyleCnt="0"/>
      <dgm:spPr/>
    </dgm:pt>
    <dgm:pt modelId="{3B33DD06-69C8-4C53-8E90-31AC57DEDC1F}" type="pres">
      <dgm:prSet presAssocID="{F81450EB-20A1-4270-9A33-7CF588B22885}" presName="compNode" presStyleCnt="0"/>
      <dgm:spPr/>
    </dgm:pt>
    <dgm:pt modelId="{C7380C7D-19E0-4FEC-A612-C77723410B7A}" type="pres">
      <dgm:prSet presAssocID="{F81450EB-20A1-4270-9A33-7CF588B22885}" presName="bkgdShape" presStyleLbl="node1" presStyleIdx="2" presStyleCnt="4" custLinFactNeighborX="-3251" custLinFactNeighborY="-295"/>
      <dgm:spPr/>
    </dgm:pt>
    <dgm:pt modelId="{9C8C7743-FD92-4761-A4FF-961F1BA14D58}" type="pres">
      <dgm:prSet presAssocID="{F81450EB-20A1-4270-9A33-7CF588B22885}" presName="nodeTx" presStyleLbl="node1" presStyleIdx="2" presStyleCnt="4">
        <dgm:presLayoutVars>
          <dgm:bulletEnabled val="1"/>
        </dgm:presLayoutVars>
      </dgm:prSet>
      <dgm:spPr/>
    </dgm:pt>
    <dgm:pt modelId="{27196C3E-B1C7-4305-9D61-BDA2ABD71FBD}" type="pres">
      <dgm:prSet presAssocID="{F81450EB-20A1-4270-9A33-7CF588B22885}" presName="invisiNode" presStyleLbl="node1" presStyleIdx="2" presStyleCnt="4"/>
      <dgm:spPr/>
    </dgm:pt>
    <dgm:pt modelId="{E0D7ACD1-06B4-43A0-B853-9E1EB62E84B2}" type="pres">
      <dgm:prSet presAssocID="{F81450EB-20A1-4270-9A33-7CF588B22885}" presName="imagNode" presStyleLbl="fgImgPlace1" presStyleIdx="2" presStyleCnt="4" custScaleX="122520" custScaleY="130799"/>
      <dgm:spPr>
        <a:blipFill rotWithShape="1">
          <a:blip xmlns:r="http://schemas.openxmlformats.org/officeDocument/2006/relationships" r:embed="rId3"/>
          <a:srcRect/>
          <a:stretch>
            <a:fillRect l="-17000" r="-17000"/>
          </a:stretch>
        </a:blipFill>
      </dgm:spPr>
    </dgm:pt>
    <dgm:pt modelId="{8D1D943A-53F6-41E6-BA30-F6A987A7242D}" type="pres">
      <dgm:prSet presAssocID="{B5A1B681-BC5F-4166-867E-FAFC410C4D05}" presName="sibTrans" presStyleLbl="sibTrans2D1" presStyleIdx="0" presStyleCnt="0"/>
      <dgm:spPr/>
    </dgm:pt>
    <dgm:pt modelId="{B8574129-1793-43BB-910F-F648A6CBF00B}" type="pres">
      <dgm:prSet presAssocID="{BC53D64B-46F1-4FB5-9E3F-2922D4EC1BB3}" presName="compNode" presStyleCnt="0"/>
      <dgm:spPr/>
    </dgm:pt>
    <dgm:pt modelId="{D7281CF8-9806-4AF2-BC5E-355B74DDCA2E}" type="pres">
      <dgm:prSet presAssocID="{BC53D64B-46F1-4FB5-9E3F-2922D4EC1BB3}" presName="bkgdShape" presStyleLbl="node1" presStyleIdx="3" presStyleCnt="4" custLinFactNeighborX="-3959" custLinFactNeighborY="83"/>
      <dgm:spPr/>
    </dgm:pt>
    <dgm:pt modelId="{6BB16FC2-95C9-4DD3-ABFF-92BCFCF7E63D}" type="pres">
      <dgm:prSet presAssocID="{BC53D64B-46F1-4FB5-9E3F-2922D4EC1BB3}" presName="nodeTx" presStyleLbl="node1" presStyleIdx="3" presStyleCnt="4">
        <dgm:presLayoutVars>
          <dgm:bulletEnabled val="1"/>
        </dgm:presLayoutVars>
      </dgm:prSet>
      <dgm:spPr/>
    </dgm:pt>
    <dgm:pt modelId="{FBA54722-8DEE-4D4C-AD4F-93FC4A92465A}" type="pres">
      <dgm:prSet presAssocID="{BC53D64B-46F1-4FB5-9E3F-2922D4EC1BB3}" presName="invisiNode" presStyleLbl="node1" presStyleIdx="3" presStyleCnt="4"/>
      <dgm:spPr/>
    </dgm:pt>
    <dgm:pt modelId="{7811C6E0-008E-4509-90B5-12ED1677B541}" type="pres">
      <dgm:prSet presAssocID="{BC53D64B-46F1-4FB5-9E3F-2922D4EC1BB3}" presName="imagNode" presStyleLbl="fgImgPlace1" presStyleIdx="3" presStyleCnt="4" custScaleX="122341" custScaleY="12939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1000" r="-21000"/>
          </a:stretch>
        </a:blipFill>
      </dgm:spPr>
    </dgm:pt>
  </dgm:ptLst>
  <dgm:cxnLst>
    <dgm:cxn modelId="{DA8C6D0C-4A21-4003-8C8B-3C1883D60101}" type="presOf" srcId="{F81450EB-20A1-4270-9A33-7CF588B22885}" destId="{C7380C7D-19E0-4FEC-A612-C77723410B7A}" srcOrd="0" destOrd="0" presId="urn:microsoft.com/office/officeart/2005/8/layout/hList7"/>
    <dgm:cxn modelId="{38CD521F-BDE4-4BBC-BC89-F0E30407C330}" type="presOf" srcId="{A2F692A5-3D57-4A8A-B364-62E7B9E7CA72}" destId="{A87658DB-5594-4C55-8658-08FFA454CA0C}" srcOrd="1" destOrd="0" presId="urn:microsoft.com/office/officeart/2005/8/layout/hList7"/>
    <dgm:cxn modelId="{AD8A7B22-0C3A-4C01-A286-05E3B75BDAFC}" type="presOf" srcId="{6A5B0B13-854E-455D-8472-2C8D02BB16EA}" destId="{800E50A6-3DEC-4D82-A778-228C9B00CCFC}" srcOrd="0" destOrd="0" presId="urn:microsoft.com/office/officeart/2005/8/layout/hList7"/>
    <dgm:cxn modelId="{0BFD5268-3440-45FE-9A48-2FA69D0ADBCF}" type="presOf" srcId="{F81450EB-20A1-4270-9A33-7CF588B22885}" destId="{9C8C7743-FD92-4761-A4FF-961F1BA14D58}" srcOrd="1" destOrd="0" presId="urn:microsoft.com/office/officeart/2005/8/layout/hList7"/>
    <dgm:cxn modelId="{34824D72-C342-43DF-87EB-219B70A0A3B8}" type="presOf" srcId="{BC53D64B-46F1-4FB5-9E3F-2922D4EC1BB3}" destId="{6BB16FC2-95C9-4DD3-ABFF-92BCFCF7E63D}" srcOrd="1" destOrd="0" presId="urn:microsoft.com/office/officeart/2005/8/layout/hList7"/>
    <dgm:cxn modelId="{3DAC0E73-8E0F-485B-951E-697C36D2E9F7}" srcId="{5E1EBF25-E5EB-4EC4-B2B7-90179E6E2D35}" destId="{F81450EB-20A1-4270-9A33-7CF588B22885}" srcOrd="2" destOrd="0" parTransId="{878612DD-A6C6-4A23-B79C-8AC53CC6E3EE}" sibTransId="{B5A1B681-BC5F-4166-867E-FAFC410C4D05}"/>
    <dgm:cxn modelId="{95069280-8C28-49CB-A20E-325EA7A0D4C2}" srcId="{5E1EBF25-E5EB-4EC4-B2B7-90179E6E2D35}" destId="{A2F692A5-3D57-4A8A-B364-62E7B9E7CA72}" srcOrd="0" destOrd="0" parTransId="{F5878223-0C7A-46A0-A198-118A8A2F9296}" sibTransId="{26B0A62F-D7F0-451A-BD2E-03F315675EF3}"/>
    <dgm:cxn modelId="{95ECC788-F77E-464C-AADE-BFEA281F84A6}" type="presOf" srcId="{1104233B-51AF-4DBF-B930-466E313D0F7E}" destId="{92BAE256-42FD-4BB4-A66D-C2726DDFA085}" srcOrd="1" destOrd="0" presId="urn:microsoft.com/office/officeart/2005/8/layout/hList7"/>
    <dgm:cxn modelId="{212DD19C-CDA3-4105-B99B-AA2F165D6F24}" srcId="{5E1EBF25-E5EB-4EC4-B2B7-90179E6E2D35}" destId="{1104233B-51AF-4DBF-B930-466E313D0F7E}" srcOrd="1" destOrd="0" parTransId="{2C3318D1-0657-4227-9454-6A41922BCC31}" sibTransId="{6A5B0B13-854E-455D-8472-2C8D02BB16EA}"/>
    <dgm:cxn modelId="{BDFDE3A5-1324-416C-A660-B814B58CAEEF}" type="presOf" srcId="{1104233B-51AF-4DBF-B930-466E313D0F7E}" destId="{7BE33812-1E96-48AB-9335-AEBD44B20C05}" srcOrd="0" destOrd="0" presId="urn:microsoft.com/office/officeart/2005/8/layout/hList7"/>
    <dgm:cxn modelId="{A8E608D0-EFEF-464F-93DF-5F52313BB3D4}" type="presOf" srcId="{5E1EBF25-E5EB-4EC4-B2B7-90179E6E2D35}" destId="{580D8936-4C90-46BC-AA8B-0477A23B6B07}" srcOrd="0" destOrd="0" presId="urn:microsoft.com/office/officeart/2005/8/layout/hList7"/>
    <dgm:cxn modelId="{2666B6D2-1F9C-40D0-AFCB-9EC37B56A206}" type="presOf" srcId="{B5A1B681-BC5F-4166-867E-FAFC410C4D05}" destId="{8D1D943A-53F6-41E6-BA30-F6A987A7242D}" srcOrd="0" destOrd="0" presId="urn:microsoft.com/office/officeart/2005/8/layout/hList7"/>
    <dgm:cxn modelId="{233273D5-5A13-48BD-B871-4FBC46747BF2}" type="presOf" srcId="{BC53D64B-46F1-4FB5-9E3F-2922D4EC1BB3}" destId="{D7281CF8-9806-4AF2-BC5E-355B74DDCA2E}" srcOrd="0" destOrd="0" presId="urn:microsoft.com/office/officeart/2005/8/layout/hList7"/>
    <dgm:cxn modelId="{B3414BE4-6289-4DBB-9A4D-2F268AF52C1F}" type="presOf" srcId="{A2F692A5-3D57-4A8A-B364-62E7B9E7CA72}" destId="{B928DF2B-6703-4BEC-8DD4-5E17A615327E}" srcOrd="0" destOrd="0" presId="urn:microsoft.com/office/officeart/2005/8/layout/hList7"/>
    <dgm:cxn modelId="{4AA86BE5-6D9A-49D1-A8F3-8A46F3FEF680}" type="presOf" srcId="{26B0A62F-D7F0-451A-BD2E-03F315675EF3}" destId="{E23205E1-1BD3-4E02-9FD6-01273E7F760F}" srcOrd="0" destOrd="0" presId="urn:microsoft.com/office/officeart/2005/8/layout/hList7"/>
    <dgm:cxn modelId="{B3DA37EB-9414-494F-903B-22E048C3A789}" srcId="{5E1EBF25-E5EB-4EC4-B2B7-90179E6E2D35}" destId="{BC53D64B-46F1-4FB5-9E3F-2922D4EC1BB3}" srcOrd="3" destOrd="0" parTransId="{11B436BC-651C-49DD-ADA0-C2E1541741AC}" sibTransId="{E02FCB16-48F2-4A2C-B659-088A0B956CA3}"/>
    <dgm:cxn modelId="{AD002E43-0D93-4CA9-852C-2A4AB7A2772E}" type="presParOf" srcId="{580D8936-4C90-46BC-AA8B-0477A23B6B07}" destId="{4CEC5B53-070C-4474-BD21-809C2288AB81}" srcOrd="0" destOrd="0" presId="urn:microsoft.com/office/officeart/2005/8/layout/hList7"/>
    <dgm:cxn modelId="{EAAA4307-95ED-4317-A023-97C630DFBEE5}" type="presParOf" srcId="{580D8936-4C90-46BC-AA8B-0477A23B6B07}" destId="{C093A1CD-B365-421B-8757-3918969CE086}" srcOrd="1" destOrd="0" presId="urn:microsoft.com/office/officeart/2005/8/layout/hList7"/>
    <dgm:cxn modelId="{01334ED9-2C44-4F2A-A546-82B22BF70DF1}" type="presParOf" srcId="{C093A1CD-B365-421B-8757-3918969CE086}" destId="{EB869D51-448E-41C3-8130-54806ADF0931}" srcOrd="0" destOrd="0" presId="urn:microsoft.com/office/officeart/2005/8/layout/hList7"/>
    <dgm:cxn modelId="{0AD810F5-B8E6-47AD-8A92-7BA184B8A3DD}" type="presParOf" srcId="{EB869D51-448E-41C3-8130-54806ADF0931}" destId="{B928DF2B-6703-4BEC-8DD4-5E17A615327E}" srcOrd="0" destOrd="0" presId="urn:microsoft.com/office/officeart/2005/8/layout/hList7"/>
    <dgm:cxn modelId="{E8D65486-FB89-4B56-A79A-6960B2E67E36}" type="presParOf" srcId="{EB869D51-448E-41C3-8130-54806ADF0931}" destId="{A87658DB-5594-4C55-8658-08FFA454CA0C}" srcOrd="1" destOrd="0" presId="urn:microsoft.com/office/officeart/2005/8/layout/hList7"/>
    <dgm:cxn modelId="{59B88956-EFEA-439D-AA2B-5EB800B03C05}" type="presParOf" srcId="{EB869D51-448E-41C3-8130-54806ADF0931}" destId="{DBB8198C-8225-4D97-AD44-1F9235C74012}" srcOrd="2" destOrd="0" presId="urn:microsoft.com/office/officeart/2005/8/layout/hList7"/>
    <dgm:cxn modelId="{771AFA3A-626E-461A-80E6-A3E2F4346984}" type="presParOf" srcId="{EB869D51-448E-41C3-8130-54806ADF0931}" destId="{6E80EE15-A001-4C9A-B722-5234C54EFEC7}" srcOrd="3" destOrd="0" presId="urn:microsoft.com/office/officeart/2005/8/layout/hList7"/>
    <dgm:cxn modelId="{0903CC46-2123-45A5-A634-D9E956A30CFF}" type="presParOf" srcId="{C093A1CD-B365-421B-8757-3918969CE086}" destId="{E23205E1-1BD3-4E02-9FD6-01273E7F760F}" srcOrd="1" destOrd="0" presId="urn:microsoft.com/office/officeart/2005/8/layout/hList7"/>
    <dgm:cxn modelId="{AF8219EB-216C-4FA4-961F-DEAC254F0C3B}" type="presParOf" srcId="{C093A1CD-B365-421B-8757-3918969CE086}" destId="{5DB23756-DBFF-429D-8920-F12112DC6A92}" srcOrd="2" destOrd="0" presId="urn:microsoft.com/office/officeart/2005/8/layout/hList7"/>
    <dgm:cxn modelId="{D8E23E83-3E49-4E21-9D29-05722CBB2C97}" type="presParOf" srcId="{5DB23756-DBFF-429D-8920-F12112DC6A92}" destId="{7BE33812-1E96-48AB-9335-AEBD44B20C05}" srcOrd="0" destOrd="0" presId="urn:microsoft.com/office/officeart/2005/8/layout/hList7"/>
    <dgm:cxn modelId="{42919F58-0F1C-4848-BE4C-8E296EE3E822}" type="presParOf" srcId="{5DB23756-DBFF-429D-8920-F12112DC6A92}" destId="{92BAE256-42FD-4BB4-A66D-C2726DDFA085}" srcOrd="1" destOrd="0" presId="urn:microsoft.com/office/officeart/2005/8/layout/hList7"/>
    <dgm:cxn modelId="{88AEF88A-6F29-4D56-95DE-AD3B27219BF9}" type="presParOf" srcId="{5DB23756-DBFF-429D-8920-F12112DC6A92}" destId="{357A61CD-3F83-4197-91DB-7D223A4BA36D}" srcOrd="2" destOrd="0" presId="urn:microsoft.com/office/officeart/2005/8/layout/hList7"/>
    <dgm:cxn modelId="{8000B945-194C-475C-9A73-0AF96B1BD1E3}" type="presParOf" srcId="{5DB23756-DBFF-429D-8920-F12112DC6A92}" destId="{F51EFEA0-FC2C-4897-8331-928186FC24A7}" srcOrd="3" destOrd="0" presId="urn:microsoft.com/office/officeart/2005/8/layout/hList7"/>
    <dgm:cxn modelId="{C2B1C09F-5598-4FC1-A58E-3B612C79322D}" type="presParOf" srcId="{C093A1CD-B365-421B-8757-3918969CE086}" destId="{800E50A6-3DEC-4D82-A778-228C9B00CCFC}" srcOrd="3" destOrd="0" presId="urn:microsoft.com/office/officeart/2005/8/layout/hList7"/>
    <dgm:cxn modelId="{3ACF937D-C128-4E9D-B1EC-E385D867042C}" type="presParOf" srcId="{C093A1CD-B365-421B-8757-3918969CE086}" destId="{3B33DD06-69C8-4C53-8E90-31AC57DEDC1F}" srcOrd="4" destOrd="0" presId="urn:microsoft.com/office/officeart/2005/8/layout/hList7"/>
    <dgm:cxn modelId="{F49C4E23-4F22-4239-8280-09F3643EC07A}" type="presParOf" srcId="{3B33DD06-69C8-4C53-8E90-31AC57DEDC1F}" destId="{C7380C7D-19E0-4FEC-A612-C77723410B7A}" srcOrd="0" destOrd="0" presId="urn:microsoft.com/office/officeart/2005/8/layout/hList7"/>
    <dgm:cxn modelId="{E01AB277-ABE2-4A36-8A14-28D3BFBF1801}" type="presParOf" srcId="{3B33DD06-69C8-4C53-8E90-31AC57DEDC1F}" destId="{9C8C7743-FD92-4761-A4FF-961F1BA14D58}" srcOrd="1" destOrd="0" presId="urn:microsoft.com/office/officeart/2005/8/layout/hList7"/>
    <dgm:cxn modelId="{C866A53D-1A94-49F2-8943-8D4364ED0EE4}" type="presParOf" srcId="{3B33DD06-69C8-4C53-8E90-31AC57DEDC1F}" destId="{27196C3E-B1C7-4305-9D61-BDA2ABD71FBD}" srcOrd="2" destOrd="0" presId="urn:microsoft.com/office/officeart/2005/8/layout/hList7"/>
    <dgm:cxn modelId="{EF152C4A-7D5B-4735-BB64-832F7561CC52}" type="presParOf" srcId="{3B33DD06-69C8-4C53-8E90-31AC57DEDC1F}" destId="{E0D7ACD1-06B4-43A0-B853-9E1EB62E84B2}" srcOrd="3" destOrd="0" presId="urn:microsoft.com/office/officeart/2005/8/layout/hList7"/>
    <dgm:cxn modelId="{1362F3AA-A0D5-42B2-84E1-565D8A6A9728}" type="presParOf" srcId="{C093A1CD-B365-421B-8757-3918969CE086}" destId="{8D1D943A-53F6-41E6-BA30-F6A987A7242D}" srcOrd="5" destOrd="0" presId="urn:microsoft.com/office/officeart/2005/8/layout/hList7"/>
    <dgm:cxn modelId="{73485BA8-4797-4ACB-A12B-3867FB056F0E}" type="presParOf" srcId="{C093A1CD-B365-421B-8757-3918969CE086}" destId="{B8574129-1793-43BB-910F-F648A6CBF00B}" srcOrd="6" destOrd="0" presId="urn:microsoft.com/office/officeart/2005/8/layout/hList7"/>
    <dgm:cxn modelId="{F35651D1-5FF0-4ECE-A4D6-B7D00AB644CF}" type="presParOf" srcId="{B8574129-1793-43BB-910F-F648A6CBF00B}" destId="{D7281CF8-9806-4AF2-BC5E-355B74DDCA2E}" srcOrd="0" destOrd="0" presId="urn:microsoft.com/office/officeart/2005/8/layout/hList7"/>
    <dgm:cxn modelId="{C22F9F96-4F20-4136-8D04-C4850E96BFDD}" type="presParOf" srcId="{B8574129-1793-43BB-910F-F648A6CBF00B}" destId="{6BB16FC2-95C9-4DD3-ABFF-92BCFCF7E63D}" srcOrd="1" destOrd="0" presId="urn:microsoft.com/office/officeart/2005/8/layout/hList7"/>
    <dgm:cxn modelId="{9BD23123-9DC9-4BAD-ABDC-6F07400526FA}" type="presParOf" srcId="{B8574129-1793-43BB-910F-F648A6CBF00B}" destId="{FBA54722-8DEE-4D4C-AD4F-93FC4A92465A}" srcOrd="2" destOrd="0" presId="urn:microsoft.com/office/officeart/2005/8/layout/hList7"/>
    <dgm:cxn modelId="{7A7326FE-7C4C-4194-97EC-CF35E51FB0F2}" type="presParOf" srcId="{B8574129-1793-43BB-910F-F648A6CBF00B}" destId="{7811C6E0-008E-4509-90B5-12ED1677B54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15B945-A53C-4CEF-A6AD-73520DD2CE71}" type="doc">
      <dgm:prSet loTypeId="urn:microsoft.com/office/officeart/2005/8/layout/cycle5" loCatId="cycle" qsTypeId="urn:microsoft.com/office/officeart/2005/8/quickstyle/simple3" qsCatId="simple" csTypeId="urn:microsoft.com/office/officeart/2005/8/colors/accent5_2" csCatId="accent5" phldr="1"/>
      <dgm:spPr/>
      <dgm:t>
        <a:bodyPr/>
        <a:lstStyle/>
        <a:p>
          <a:endParaRPr lang="en-US"/>
        </a:p>
      </dgm:t>
    </dgm:pt>
    <dgm:pt modelId="{23829776-E651-4B8F-B530-AC2065D03322}">
      <dgm:prSet/>
      <dgm:spPr/>
      <dgm:t>
        <a:bodyPr/>
        <a:lstStyle/>
        <a:p>
          <a:r>
            <a:rPr lang="en-US" dirty="0"/>
            <a:t>You will receive a phone call and/or text message informing you of the time, date, and location to get loaded.</a:t>
          </a:r>
        </a:p>
      </dgm:t>
    </dgm:pt>
    <dgm:pt modelId="{6E50CB23-BFAD-45A0-BCBB-9D07623F2A5C}" type="parTrans" cxnId="{B8DB9E73-5636-4561-A2CB-4EEFBF4CBACA}">
      <dgm:prSet/>
      <dgm:spPr/>
      <dgm:t>
        <a:bodyPr/>
        <a:lstStyle/>
        <a:p>
          <a:endParaRPr lang="en-US"/>
        </a:p>
      </dgm:t>
    </dgm:pt>
    <dgm:pt modelId="{BE57EAC5-0704-4C78-9DB7-09054D4A3F00}" type="sibTrans" cxnId="{B8DB9E73-5636-4561-A2CB-4EEFBF4CBACA}">
      <dgm:prSet/>
      <dgm:spPr/>
      <dgm:t>
        <a:bodyPr/>
        <a:lstStyle/>
        <a:p>
          <a:endParaRPr lang="en-US"/>
        </a:p>
      </dgm:t>
    </dgm:pt>
    <dgm:pt modelId="{7F678FF0-8A24-42BC-A7AD-80083E55FE06}">
      <dgm:prSet/>
      <dgm:spPr/>
      <dgm:t>
        <a:bodyPr/>
        <a:lstStyle/>
        <a:p>
          <a:r>
            <a:rPr lang="en-US" dirty="0"/>
            <a:t>Reply back to phone call and/or txt</a:t>
          </a:r>
        </a:p>
      </dgm:t>
    </dgm:pt>
    <dgm:pt modelId="{8052F52C-38E3-4053-94E6-1F68892108BD}" type="parTrans" cxnId="{D88C1902-49D2-4BDE-AD3C-901CE5D94C7E}">
      <dgm:prSet/>
      <dgm:spPr/>
      <dgm:t>
        <a:bodyPr/>
        <a:lstStyle/>
        <a:p>
          <a:endParaRPr lang="en-US"/>
        </a:p>
      </dgm:t>
    </dgm:pt>
    <dgm:pt modelId="{539D2EE1-A51E-417B-8639-45357E05C0F5}" type="sibTrans" cxnId="{D88C1902-49D2-4BDE-AD3C-901CE5D94C7E}">
      <dgm:prSet/>
      <dgm:spPr/>
      <dgm:t>
        <a:bodyPr/>
        <a:lstStyle/>
        <a:p>
          <a:endParaRPr lang="en-US"/>
        </a:p>
      </dgm:t>
    </dgm:pt>
    <dgm:pt modelId="{68D36B36-FEA5-4614-B7D3-CA4A1DA3B13B}">
      <dgm:prSet/>
      <dgm:spPr/>
      <dgm:t>
        <a:bodyPr/>
        <a:lstStyle/>
        <a:p>
          <a:r>
            <a:rPr lang="en-US" dirty="0"/>
            <a:t>Show up on-time with all equipment in working condition </a:t>
          </a:r>
        </a:p>
      </dgm:t>
    </dgm:pt>
    <dgm:pt modelId="{746AAC5B-6545-4191-A576-0F43CFF375BA}" type="parTrans" cxnId="{7B99F5C8-D540-44B9-919E-749D928FF140}">
      <dgm:prSet/>
      <dgm:spPr/>
      <dgm:t>
        <a:bodyPr/>
        <a:lstStyle/>
        <a:p>
          <a:endParaRPr lang="en-US"/>
        </a:p>
      </dgm:t>
    </dgm:pt>
    <dgm:pt modelId="{988A6004-AD93-4788-96F4-397393757789}" type="sibTrans" cxnId="{7B99F5C8-D540-44B9-919E-749D928FF140}">
      <dgm:prSet/>
      <dgm:spPr/>
      <dgm:t>
        <a:bodyPr/>
        <a:lstStyle/>
        <a:p>
          <a:endParaRPr lang="en-US"/>
        </a:p>
      </dgm:t>
    </dgm:pt>
    <dgm:pt modelId="{2F5E6C01-7014-4F7F-B71F-4244C417AB3C}">
      <dgm:prSet/>
      <dgm:spPr/>
      <dgm:t>
        <a:bodyPr/>
        <a:lstStyle/>
        <a:p>
          <a:r>
            <a:rPr lang="en-US" dirty="0"/>
            <a:t>Get in line for salt(4x4 Demarr Rd, 6 &amp; 10 </a:t>
          </a:r>
          <a:r>
            <a:rPr lang="en-US" dirty="0" err="1"/>
            <a:t>whlrs</a:t>
          </a:r>
          <a:r>
            <a:rPr lang="en-US" dirty="0"/>
            <a:t> La Plata Shop)</a:t>
          </a:r>
        </a:p>
      </dgm:t>
    </dgm:pt>
    <dgm:pt modelId="{5EEEF195-FA2E-4492-8633-BEDB59EF0112}" type="parTrans" cxnId="{E7B1C911-F0D5-4AFD-BDCD-0F0E191412D3}">
      <dgm:prSet/>
      <dgm:spPr/>
      <dgm:t>
        <a:bodyPr/>
        <a:lstStyle/>
        <a:p>
          <a:endParaRPr lang="en-US"/>
        </a:p>
      </dgm:t>
    </dgm:pt>
    <dgm:pt modelId="{232C85C0-AE5A-4F18-8082-8C49534E6CCB}" type="sibTrans" cxnId="{E7B1C911-F0D5-4AFD-BDCD-0F0E191412D3}">
      <dgm:prSet/>
      <dgm:spPr/>
      <dgm:t>
        <a:bodyPr/>
        <a:lstStyle/>
        <a:p>
          <a:endParaRPr lang="en-US"/>
        </a:p>
      </dgm:t>
    </dgm:pt>
    <dgm:pt modelId="{268294BA-A53F-445C-A2C4-7F6D7256D229}">
      <dgm:prSet/>
      <dgm:spPr/>
      <dgm:t>
        <a:bodyPr/>
        <a:lstStyle/>
        <a:p>
          <a:r>
            <a:rPr lang="en-US" dirty="0"/>
            <a:t>Call your supervisor to check in and receive location to meet </a:t>
          </a:r>
        </a:p>
      </dgm:t>
    </dgm:pt>
    <dgm:pt modelId="{A43115B8-CD4C-430C-BD77-DC0CE45D0FDB}" type="parTrans" cxnId="{2BF0A21A-957A-47FF-9132-4787DAB1791D}">
      <dgm:prSet/>
      <dgm:spPr/>
      <dgm:t>
        <a:bodyPr/>
        <a:lstStyle/>
        <a:p>
          <a:endParaRPr lang="en-US"/>
        </a:p>
      </dgm:t>
    </dgm:pt>
    <dgm:pt modelId="{557DD0E1-6B01-43AC-868B-AED9DDFBA020}" type="sibTrans" cxnId="{2BF0A21A-957A-47FF-9132-4787DAB1791D}">
      <dgm:prSet/>
      <dgm:spPr/>
      <dgm:t>
        <a:bodyPr/>
        <a:lstStyle/>
        <a:p>
          <a:endParaRPr lang="en-US"/>
        </a:p>
      </dgm:t>
    </dgm:pt>
    <dgm:pt modelId="{05E0F3B1-058D-45A1-878D-4769789AE199}" type="pres">
      <dgm:prSet presAssocID="{2A15B945-A53C-4CEF-A6AD-73520DD2CE71}" presName="cycle" presStyleCnt="0">
        <dgm:presLayoutVars>
          <dgm:dir/>
          <dgm:resizeHandles val="exact"/>
        </dgm:presLayoutVars>
      </dgm:prSet>
      <dgm:spPr/>
    </dgm:pt>
    <dgm:pt modelId="{91ECD396-F56D-405B-BFB1-9EFF5968037F}" type="pres">
      <dgm:prSet presAssocID="{23829776-E651-4B8F-B530-AC2065D03322}" presName="node" presStyleLbl="node1" presStyleIdx="0" presStyleCnt="5">
        <dgm:presLayoutVars>
          <dgm:bulletEnabled val="1"/>
        </dgm:presLayoutVars>
      </dgm:prSet>
      <dgm:spPr/>
    </dgm:pt>
    <dgm:pt modelId="{3FF603F2-B3C9-4A02-9F96-CB48F0BE4249}" type="pres">
      <dgm:prSet presAssocID="{23829776-E651-4B8F-B530-AC2065D03322}" presName="spNode" presStyleCnt="0"/>
      <dgm:spPr/>
    </dgm:pt>
    <dgm:pt modelId="{74E1B4FA-D5F0-4ACA-ACFA-F368F22AB483}" type="pres">
      <dgm:prSet presAssocID="{BE57EAC5-0704-4C78-9DB7-09054D4A3F00}" presName="sibTrans" presStyleLbl="sibTrans1D1" presStyleIdx="0" presStyleCnt="5"/>
      <dgm:spPr/>
    </dgm:pt>
    <dgm:pt modelId="{9123CCF8-A2E9-4218-B7DE-EB025260A279}" type="pres">
      <dgm:prSet presAssocID="{7F678FF0-8A24-42BC-A7AD-80083E55FE06}" presName="node" presStyleLbl="node1" presStyleIdx="1" presStyleCnt="5">
        <dgm:presLayoutVars>
          <dgm:bulletEnabled val="1"/>
        </dgm:presLayoutVars>
      </dgm:prSet>
      <dgm:spPr/>
    </dgm:pt>
    <dgm:pt modelId="{8D548BB7-7F91-4E33-8219-3B17A5918435}" type="pres">
      <dgm:prSet presAssocID="{7F678FF0-8A24-42BC-A7AD-80083E55FE06}" presName="spNode" presStyleCnt="0"/>
      <dgm:spPr/>
    </dgm:pt>
    <dgm:pt modelId="{4BED9432-5AF1-4F1A-AECA-53852295F57C}" type="pres">
      <dgm:prSet presAssocID="{539D2EE1-A51E-417B-8639-45357E05C0F5}" presName="sibTrans" presStyleLbl="sibTrans1D1" presStyleIdx="1" presStyleCnt="5"/>
      <dgm:spPr/>
    </dgm:pt>
    <dgm:pt modelId="{E82B9360-CC8C-421B-BBBE-4350650B8137}" type="pres">
      <dgm:prSet presAssocID="{68D36B36-FEA5-4614-B7D3-CA4A1DA3B13B}" presName="node" presStyleLbl="node1" presStyleIdx="2" presStyleCnt="5">
        <dgm:presLayoutVars>
          <dgm:bulletEnabled val="1"/>
        </dgm:presLayoutVars>
      </dgm:prSet>
      <dgm:spPr/>
    </dgm:pt>
    <dgm:pt modelId="{A983380E-B52F-4C14-8544-5C7EFA8480D9}" type="pres">
      <dgm:prSet presAssocID="{68D36B36-FEA5-4614-B7D3-CA4A1DA3B13B}" presName="spNode" presStyleCnt="0"/>
      <dgm:spPr/>
    </dgm:pt>
    <dgm:pt modelId="{1DD7DC99-4C54-4DC5-AA4F-0F9151709F2A}" type="pres">
      <dgm:prSet presAssocID="{988A6004-AD93-4788-96F4-397393757789}" presName="sibTrans" presStyleLbl="sibTrans1D1" presStyleIdx="2" presStyleCnt="5"/>
      <dgm:spPr/>
    </dgm:pt>
    <dgm:pt modelId="{B69AC2F9-28CA-42D1-ACCD-DF9A0C6A2A7F}" type="pres">
      <dgm:prSet presAssocID="{2F5E6C01-7014-4F7F-B71F-4244C417AB3C}" presName="node" presStyleLbl="node1" presStyleIdx="3" presStyleCnt="5">
        <dgm:presLayoutVars>
          <dgm:bulletEnabled val="1"/>
        </dgm:presLayoutVars>
      </dgm:prSet>
      <dgm:spPr/>
    </dgm:pt>
    <dgm:pt modelId="{F38B2A9C-AF59-45DE-8B29-1F08ECDE4727}" type="pres">
      <dgm:prSet presAssocID="{2F5E6C01-7014-4F7F-B71F-4244C417AB3C}" presName="spNode" presStyleCnt="0"/>
      <dgm:spPr/>
    </dgm:pt>
    <dgm:pt modelId="{CE079315-D52E-4578-9F2A-1A5AF3DF0900}" type="pres">
      <dgm:prSet presAssocID="{232C85C0-AE5A-4F18-8082-8C49534E6CCB}" presName="sibTrans" presStyleLbl="sibTrans1D1" presStyleIdx="3" presStyleCnt="5"/>
      <dgm:spPr/>
    </dgm:pt>
    <dgm:pt modelId="{7AA84DF7-C29E-4B2C-BB7E-C8B8F9A6BB9B}" type="pres">
      <dgm:prSet presAssocID="{268294BA-A53F-445C-A2C4-7F6D7256D229}" presName="node" presStyleLbl="node1" presStyleIdx="4" presStyleCnt="5">
        <dgm:presLayoutVars>
          <dgm:bulletEnabled val="1"/>
        </dgm:presLayoutVars>
      </dgm:prSet>
      <dgm:spPr/>
    </dgm:pt>
    <dgm:pt modelId="{E659EDF7-4209-40FC-BDDD-252E4D762BFE}" type="pres">
      <dgm:prSet presAssocID="{268294BA-A53F-445C-A2C4-7F6D7256D229}" presName="spNode" presStyleCnt="0"/>
      <dgm:spPr/>
    </dgm:pt>
    <dgm:pt modelId="{917C2D39-0AD1-4451-86CF-43A9E553302B}" type="pres">
      <dgm:prSet presAssocID="{557DD0E1-6B01-43AC-868B-AED9DDFBA020}" presName="sibTrans" presStyleLbl="sibTrans1D1" presStyleIdx="4" presStyleCnt="5"/>
      <dgm:spPr/>
    </dgm:pt>
  </dgm:ptLst>
  <dgm:cxnLst>
    <dgm:cxn modelId="{D88C1902-49D2-4BDE-AD3C-901CE5D94C7E}" srcId="{2A15B945-A53C-4CEF-A6AD-73520DD2CE71}" destId="{7F678FF0-8A24-42BC-A7AD-80083E55FE06}" srcOrd="1" destOrd="0" parTransId="{8052F52C-38E3-4053-94E6-1F68892108BD}" sibTransId="{539D2EE1-A51E-417B-8639-45357E05C0F5}"/>
    <dgm:cxn modelId="{EBE6140E-76D1-4074-9FC4-89C39F7F3A42}" type="presOf" srcId="{2A15B945-A53C-4CEF-A6AD-73520DD2CE71}" destId="{05E0F3B1-058D-45A1-878D-4769789AE199}" srcOrd="0" destOrd="0" presId="urn:microsoft.com/office/officeart/2005/8/layout/cycle5"/>
    <dgm:cxn modelId="{9BB1560E-BA6A-465D-9F5A-BD59C7CD36AE}" type="presOf" srcId="{539D2EE1-A51E-417B-8639-45357E05C0F5}" destId="{4BED9432-5AF1-4F1A-AECA-53852295F57C}" srcOrd="0" destOrd="0" presId="urn:microsoft.com/office/officeart/2005/8/layout/cycle5"/>
    <dgm:cxn modelId="{90C77911-0C54-411E-8EAF-F0071066159D}" type="presOf" srcId="{557DD0E1-6B01-43AC-868B-AED9DDFBA020}" destId="{917C2D39-0AD1-4451-86CF-43A9E553302B}" srcOrd="0" destOrd="0" presId="urn:microsoft.com/office/officeart/2005/8/layout/cycle5"/>
    <dgm:cxn modelId="{E7B1C911-F0D5-4AFD-BDCD-0F0E191412D3}" srcId="{2A15B945-A53C-4CEF-A6AD-73520DD2CE71}" destId="{2F5E6C01-7014-4F7F-B71F-4244C417AB3C}" srcOrd="3" destOrd="0" parTransId="{5EEEF195-FA2E-4492-8633-BEDB59EF0112}" sibTransId="{232C85C0-AE5A-4F18-8082-8C49534E6CCB}"/>
    <dgm:cxn modelId="{2BF0A21A-957A-47FF-9132-4787DAB1791D}" srcId="{2A15B945-A53C-4CEF-A6AD-73520DD2CE71}" destId="{268294BA-A53F-445C-A2C4-7F6D7256D229}" srcOrd="4" destOrd="0" parTransId="{A43115B8-CD4C-430C-BD77-DC0CE45D0FDB}" sibTransId="{557DD0E1-6B01-43AC-868B-AED9DDFBA020}"/>
    <dgm:cxn modelId="{143EE82D-C21B-4134-8140-CA9B97EC3EBD}" type="presOf" srcId="{68D36B36-FEA5-4614-B7D3-CA4A1DA3B13B}" destId="{E82B9360-CC8C-421B-BBBE-4350650B8137}" srcOrd="0" destOrd="0" presId="urn:microsoft.com/office/officeart/2005/8/layout/cycle5"/>
    <dgm:cxn modelId="{CEBEE85F-242B-44FF-8406-A65C59BEE693}" type="presOf" srcId="{2F5E6C01-7014-4F7F-B71F-4244C417AB3C}" destId="{B69AC2F9-28CA-42D1-ACCD-DF9A0C6A2A7F}" srcOrd="0" destOrd="0" presId="urn:microsoft.com/office/officeart/2005/8/layout/cycle5"/>
    <dgm:cxn modelId="{2C688447-33CB-4434-9A99-8C146160955D}" type="presOf" srcId="{232C85C0-AE5A-4F18-8082-8C49534E6CCB}" destId="{CE079315-D52E-4578-9F2A-1A5AF3DF0900}" srcOrd="0" destOrd="0" presId="urn:microsoft.com/office/officeart/2005/8/layout/cycle5"/>
    <dgm:cxn modelId="{B8DB9E73-5636-4561-A2CB-4EEFBF4CBACA}" srcId="{2A15B945-A53C-4CEF-A6AD-73520DD2CE71}" destId="{23829776-E651-4B8F-B530-AC2065D03322}" srcOrd="0" destOrd="0" parTransId="{6E50CB23-BFAD-45A0-BCBB-9D07623F2A5C}" sibTransId="{BE57EAC5-0704-4C78-9DB7-09054D4A3F00}"/>
    <dgm:cxn modelId="{8E9E488E-D4CD-4577-91EE-BB88C8F2B703}" type="presOf" srcId="{23829776-E651-4B8F-B530-AC2065D03322}" destId="{91ECD396-F56D-405B-BFB1-9EFF5968037F}" srcOrd="0" destOrd="0" presId="urn:microsoft.com/office/officeart/2005/8/layout/cycle5"/>
    <dgm:cxn modelId="{E3A445B2-8355-4F94-A2B6-F4289EAB41A5}" type="presOf" srcId="{BE57EAC5-0704-4C78-9DB7-09054D4A3F00}" destId="{74E1B4FA-D5F0-4ACA-ACFA-F368F22AB483}" srcOrd="0" destOrd="0" presId="urn:microsoft.com/office/officeart/2005/8/layout/cycle5"/>
    <dgm:cxn modelId="{ECC6EDB6-CC35-4873-BC93-36E0D7A02175}" type="presOf" srcId="{988A6004-AD93-4788-96F4-397393757789}" destId="{1DD7DC99-4C54-4DC5-AA4F-0F9151709F2A}" srcOrd="0" destOrd="0" presId="urn:microsoft.com/office/officeart/2005/8/layout/cycle5"/>
    <dgm:cxn modelId="{7B99F5C8-D540-44B9-919E-749D928FF140}" srcId="{2A15B945-A53C-4CEF-A6AD-73520DD2CE71}" destId="{68D36B36-FEA5-4614-B7D3-CA4A1DA3B13B}" srcOrd="2" destOrd="0" parTransId="{746AAC5B-6545-4191-A576-0F43CFF375BA}" sibTransId="{988A6004-AD93-4788-96F4-397393757789}"/>
    <dgm:cxn modelId="{E32936D0-FC34-46BD-87C9-E5C155615A6B}" type="presOf" srcId="{7F678FF0-8A24-42BC-A7AD-80083E55FE06}" destId="{9123CCF8-A2E9-4218-B7DE-EB025260A279}" srcOrd="0" destOrd="0" presId="urn:microsoft.com/office/officeart/2005/8/layout/cycle5"/>
    <dgm:cxn modelId="{DFEDE2D6-0C1F-41E5-AD56-DE89EDA3C1CB}" type="presOf" srcId="{268294BA-A53F-445C-A2C4-7F6D7256D229}" destId="{7AA84DF7-C29E-4B2C-BB7E-C8B8F9A6BB9B}" srcOrd="0" destOrd="0" presId="urn:microsoft.com/office/officeart/2005/8/layout/cycle5"/>
    <dgm:cxn modelId="{566E0680-0CE0-4AD9-A16B-57D56EC6005A}" type="presParOf" srcId="{05E0F3B1-058D-45A1-878D-4769789AE199}" destId="{91ECD396-F56D-405B-BFB1-9EFF5968037F}" srcOrd="0" destOrd="0" presId="urn:microsoft.com/office/officeart/2005/8/layout/cycle5"/>
    <dgm:cxn modelId="{E2A1CF82-FE08-416B-B9E7-931C387E71BE}" type="presParOf" srcId="{05E0F3B1-058D-45A1-878D-4769789AE199}" destId="{3FF603F2-B3C9-4A02-9F96-CB48F0BE4249}" srcOrd="1" destOrd="0" presId="urn:microsoft.com/office/officeart/2005/8/layout/cycle5"/>
    <dgm:cxn modelId="{4DAEF1C5-D10F-481A-AB7E-624C5B4B2BEF}" type="presParOf" srcId="{05E0F3B1-058D-45A1-878D-4769789AE199}" destId="{74E1B4FA-D5F0-4ACA-ACFA-F368F22AB483}" srcOrd="2" destOrd="0" presId="urn:microsoft.com/office/officeart/2005/8/layout/cycle5"/>
    <dgm:cxn modelId="{C85853FB-8AF1-43FA-8E6C-E5CA14D7FF49}" type="presParOf" srcId="{05E0F3B1-058D-45A1-878D-4769789AE199}" destId="{9123CCF8-A2E9-4218-B7DE-EB025260A279}" srcOrd="3" destOrd="0" presId="urn:microsoft.com/office/officeart/2005/8/layout/cycle5"/>
    <dgm:cxn modelId="{13D84895-A6C1-4F73-A5A7-5D40479E4D0E}" type="presParOf" srcId="{05E0F3B1-058D-45A1-878D-4769789AE199}" destId="{8D548BB7-7F91-4E33-8219-3B17A5918435}" srcOrd="4" destOrd="0" presId="urn:microsoft.com/office/officeart/2005/8/layout/cycle5"/>
    <dgm:cxn modelId="{C6D95745-6DFB-46A6-A167-867E10B5727B}" type="presParOf" srcId="{05E0F3B1-058D-45A1-878D-4769789AE199}" destId="{4BED9432-5AF1-4F1A-AECA-53852295F57C}" srcOrd="5" destOrd="0" presId="urn:microsoft.com/office/officeart/2005/8/layout/cycle5"/>
    <dgm:cxn modelId="{9985761C-2756-4E85-9EA9-E4DA67B55F7D}" type="presParOf" srcId="{05E0F3B1-058D-45A1-878D-4769789AE199}" destId="{E82B9360-CC8C-421B-BBBE-4350650B8137}" srcOrd="6" destOrd="0" presId="urn:microsoft.com/office/officeart/2005/8/layout/cycle5"/>
    <dgm:cxn modelId="{D59BC3DE-D2A8-45AB-A6EC-DE0D63CFFC39}" type="presParOf" srcId="{05E0F3B1-058D-45A1-878D-4769789AE199}" destId="{A983380E-B52F-4C14-8544-5C7EFA8480D9}" srcOrd="7" destOrd="0" presId="urn:microsoft.com/office/officeart/2005/8/layout/cycle5"/>
    <dgm:cxn modelId="{7591ABED-1E9E-4149-A82F-47EA07B571E2}" type="presParOf" srcId="{05E0F3B1-058D-45A1-878D-4769789AE199}" destId="{1DD7DC99-4C54-4DC5-AA4F-0F9151709F2A}" srcOrd="8" destOrd="0" presId="urn:microsoft.com/office/officeart/2005/8/layout/cycle5"/>
    <dgm:cxn modelId="{E8C919A9-58A0-466E-AC7B-6E8707F26E48}" type="presParOf" srcId="{05E0F3B1-058D-45A1-878D-4769789AE199}" destId="{B69AC2F9-28CA-42D1-ACCD-DF9A0C6A2A7F}" srcOrd="9" destOrd="0" presId="urn:microsoft.com/office/officeart/2005/8/layout/cycle5"/>
    <dgm:cxn modelId="{308B9C89-1833-4319-9C25-CA971D10B4EF}" type="presParOf" srcId="{05E0F3B1-058D-45A1-878D-4769789AE199}" destId="{F38B2A9C-AF59-45DE-8B29-1F08ECDE4727}" srcOrd="10" destOrd="0" presId="urn:microsoft.com/office/officeart/2005/8/layout/cycle5"/>
    <dgm:cxn modelId="{414D39A2-7257-4784-B39E-E3637949665D}" type="presParOf" srcId="{05E0F3B1-058D-45A1-878D-4769789AE199}" destId="{CE079315-D52E-4578-9F2A-1A5AF3DF0900}" srcOrd="11" destOrd="0" presId="urn:microsoft.com/office/officeart/2005/8/layout/cycle5"/>
    <dgm:cxn modelId="{954C514D-3C01-4210-AC8C-701EC75ABD0A}" type="presParOf" srcId="{05E0F3B1-058D-45A1-878D-4769789AE199}" destId="{7AA84DF7-C29E-4B2C-BB7E-C8B8F9A6BB9B}" srcOrd="12" destOrd="0" presId="urn:microsoft.com/office/officeart/2005/8/layout/cycle5"/>
    <dgm:cxn modelId="{9C34F09B-9D39-4250-8FAD-0AE2C9324C79}" type="presParOf" srcId="{05E0F3B1-058D-45A1-878D-4769789AE199}" destId="{E659EDF7-4209-40FC-BDDD-252E4D762BFE}" srcOrd="13" destOrd="0" presId="urn:microsoft.com/office/officeart/2005/8/layout/cycle5"/>
    <dgm:cxn modelId="{0FD083CA-3421-45C9-83CE-6FEBAFBE5437}" type="presParOf" srcId="{05E0F3B1-058D-45A1-878D-4769789AE199}" destId="{917C2D39-0AD1-4451-86CF-43A9E553302B}"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E77EE-9B27-4E80-BD8B-10C7F5070C79}">
      <dsp:nvSpPr>
        <dsp:cNvPr id="0" name=""/>
        <dsp:cNvSpPr/>
      </dsp:nvSpPr>
      <dsp:spPr>
        <a:xfrm>
          <a:off x="0" y="0"/>
          <a:ext cx="582707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0B035-CA65-4760-BAFD-FE092D6D4ABE}">
      <dsp:nvSpPr>
        <dsp:cNvPr id="0" name=""/>
        <dsp:cNvSpPr/>
      </dsp:nvSpPr>
      <dsp:spPr>
        <a:xfrm>
          <a:off x="0" y="0"/>
          <a:ext cx="5827078" cy="136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All new contractors or returning contractors who are adding new equipment are required to pass inspection. </a:t>
          </a:r>
        </a:p>
      </dsp:txBody>
      <dsp:txXfrm>
        <a:off x="0" y="0"/>
        <a:ext cx="5827078" cy="1369852"/>
      </dsp:txXfrm>
    </dsp:sp>
    <dsp:sp modelId="{43A050A4-EA4C-4E5A-95D0-AC76050B18D5}">
      <dsp:nvSpPr>
        <dsp:cNvPr id="0" name=""/>
        <dsp:cNvSpPr/>
      </dsp:nvSpPr>
      <dsp:spPr>
        <a:xfrm>
          <a:off x="0" y="1369852"/>
          <a:ext cx="582707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17233-845B-4672-8A2E-7285DBC6374C}">
      <dsp:nvSpPr>
        <dsp:cNvPr id="0" name=""/>
        <dsp:cNvSpPr/>
      </dsp:nvSpPr>
      <dsp:spPr>
        <a:xfrm>
          <a:off x="0" y="1369852"/>
          <a:ext cx="5827078" cy="136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Returning contractors with equipment that previously passed inspection are exempt from re-inspection. </a:t>
          </a:r>
        </a:p>
      </dsp:txBody>
      <dsp:txXfrm>
        <a:off x="0" y="1369852"/>
        <a:ext cx="5827078" cy="1369852"/>
      </dsp:txXfrm>
    </dsp:sp>
    <dsp:sp modelId="{5D403D1D-DC0A-4C4C-A6BC-C0E29507DFD3}">
      <dsp:nvSpPr>
        <dsp:cNvPr id="0" name=""/>
        <dsp:cNvSpPr/>
      </dsp:nvSpPr>
      <dsp:spPr>
        <a:xfrm>
          <a:off x="0" y="2739704"/>
          <a:ext cx="582707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6367C-FC52-4F69-A292-81828E0C1B62}">
      <dsp:nvSpPr>
        <dsp:cNvPr id="0" name=""/>
        <dsp:cNvSpPr/>
      </dsp:nvSpPr>
      <dsp:spPr>
        <a:xfrm>
          <a:off x="0" y="2739704"/>
          <a:ext cx="5827078" cy="136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All vehicles &amp; equipment must be in working order and prepared for emergency operations before showing up for a storm. </a:t>
          </a:r>
        </a:p>
        <a:p>
          <a:pPr marL="0" lvl="0" indent="0" algn="l" defTabSz="844550">
            <a:lnSpc>
              <a:spcPct val="90000"/>
            </a:lnSpc>
            <a:spcBef>
              <a:spcPct val="0"/>
            </a:spcBef>
            <a:spcAft>
              <a:spcPct val="35000"/>
            </a:spcAft>
            <a:buNone/>
          </a:pPr>
          <a:endParaRPr lang="en-US" sz="1900" kern="1200" dirty="0"/>
        </a:p>
      </dsp:txBody>
      <dsp:txXfrm>
        <a:off x="0" y="2739704"/>
        <a:ext cx="5827078" cy="1369852"/>
      </dsp:txXfrm>
    </dsp:sp>
    <dsp:sp modelId="{08F0DCFA-B173-4483-8245-9E8F8E4BB67F}">
      <dsp:nvSpPr>
        <dsp:cNvPr id="0" name=""/>
        <dsp:cNvSpPr/>
      </dsp:nvSpPr>
      <dsp:spPr>
        <a:xfrm>
          <a:off x="0" y="4109556"/>
          <a:ext cx="582707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8E083-FCDB-4EB2-A889-687E70B2B1E8}">
      <dsp:nvSpPr>
        <dsp:cNvPr id="0" name=""/>
        <dsp:cNvSpPr/>
      </dsp:nvSpPr>
      <dsp:spPr>
        <a:xfrm>
          <a:off x="0" y="4109556"/>
          <a:ext cx="5827078" cy="136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Make sure all equipment is on the truck for inspection. This includes the beacon light.</a:t>
          </a:r>
        </a:p>
      </dsp:txBody>
      <dsp:txXfrm>
        <a:off x="0" y="4109556"/>
        <a:ext cx="5827078" cy="1369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6B7C6-235A-4375-B5E0-9D585095D583}">
      <dsp:nvSpPr>
        <dsp:cNvPr id="0" name=""/>
        <dsp:cNvSpPr/>
      </dsp:nvSpPr>
      <dsp:spPr>
        <a:xfrm rot="10800000">
          <a:off x="1193833" y="409"/>
          <a:ext cx="3056905" cy="1503852"/>
        </a:xfrm>
        <a:prstGeom prst="homePlate">
          <a:avLst/>
        </a:prstGeom>
        <a:gradFill rotWithShape="0">
          <a:gsLst>
            <a:gs pos="0">
              <a:schemeClr val="accent3">
                <a:alpha val="90000"/>
                <a:hueOff val="0"/>
                <a:satOff val="0"/>
                <a:lumOff val="0"/>
                <a:alphaOff val="0"/>
                <a:shade val="85000"/>
              </a:schemeClr>
            </a:gs>
            <a:gs pos="100000">
              <a:schemeClr val="accent3">
                <a:alpha val="90000"/>
                <a:hueOff val="0"/>
                <a:satOff val="0"/>
                <a:lumOff val="0"/>
                <a:alphaOff val="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663157" tIns="80010" rIns="149352" bIns="80010" numCol="1" spcCol="1270" anchor="t" anchorCtr="0">
          <a:noAutofit/>
        </a:bodyPr>
        <a:lstStyle/>
        <a:p>
          <a:pPr marL="0" lvl="0" indent="0" algn="l" defTabSz="933450">
            <a:lnSpc>
              <a:spcPct val="90000"/>
            </a:lnSpc>
            <a:spcBef>
              <a:spcPct val="0"/>
            </a:spcBef>
            <a:spcAft>
              <a:spcPct val="35000"/>
            </a:spcAft>
            <a:buNone/>
          </a:pPr>
          <a:r>
            <a:rPr lang="en-US" sz="2100" b="1" kern="1200" dirty="0"/>
            <a:t>Single Axle</a:t>
          </a:r>
          <a:endParaRPr lang="en-US" sz="2100" kern="1200" dirty="0"/>
        </a:p>
        <a:p>
          <a:pPr marL="171450" lvl="1" indent="-171450" algn="l" defTabSz="711200">
            <a:lnSpc>
              <a:spcPct val="90000"/>
            </a:lnSpc>
            <a:spcBef>
              <a:spcPct val="0"/>
            </a:spcBef>
            <a:spcAft>
              <a:spcPct val="15000"/>
            </a:spcAft>
            <a:buChar char="•"/>
          </a:pPr>
          <a:r>
            <a:rPr lang="en-US" sz="1600" kern="1200"/>
            <a:t>GVW Min. 26,000</a:t>
          </a:r>
        </a:p>
        <a:p>
          <a:pPr marL="171450" lvl="1" indent="-171450" algn="l" defTabSz="711200">
            <a:lnSpc>
              <a:spcPct val="90000"/>
            </a:lnSpc>
            <a:spcBef>
              <a:spcPct val="0"/>
            </a:spcBef>
            <a:spcAft>
              <a:spcPct val="15000"/>
            </a:spcAft>
            <a:buChar char="•"/>
          </a:pPr>
          <a:r>
            <a:rPr lang="en-US" sz="1600" kern="1200" dirty="0"/>
            <a:t>Load capacity Approx. 8 tons/5yd min</a:t>
          </a:r>
        </a:p>
      </dsp:txBody>
      <dsp:txXfrm rot="10800000">
        <a:off x="1569796" y="409"/>
        <a:ext cx="2680942" cy="1503852"/>
      </dsp:txXfrm>
    </dsp:sp>
    <dsp:sp modelId="{BA89EEFB-D229-4B76-AC23-811B2B3EA53C}">
      <dsp:nvSpPr>
        <dsp:cNvPr id="0" name=""/>
        <dsp:cNvSpPr/>
      </dsp:nvSpPr>
      <dsp:spPr>
        <a:xfrm>
          <a:off x="328381" y="0"/>
          <a:ext cx="1695443" cy="1503852"/>
        </a:xfrm>
        <a:prstGeom prst="ellipse">
          <a:avLst/>
        </a:prstGeom>
        <a:blipFill>
          <a:blip xmlns:r="http://schemas.openxmlformats.org/officeDocument/2006/relationships" r:embed="rId1"/>
          <a:srcRect/>
          <a:stretch>
            <a:fillRect l="-9000" r="-9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E22B28C7-3B48-4704-B8BC-D1656EE11D22}">
      <dsp:nvSpPr>
        <dsp:cNvPr id="0" name=""/>
        <dsp:cNvSpPr/>
      </dsp:nvSpPr>
      <dsp:spPr>
        <a:xfrm rot="10800000">
          <a:off x="1145935" y="1953173"/>
          <a:ext cx="3056905" cy="1503852"/>
        </a:xfrm>
        <a:prstGeom prst="homePlate">
          <a:avLst/>
        </a:prstGeom>
        <a:gradFill rotWithShape="0">
          <a:gsLst>
            <a:gs pos="0">
              <a:schemeClr val="accent3">
                <a:alpha val="90000"/>
                <a:hueOff val="0"/>
                <a:satOff val="0"/>
                <a:lumOff val="0"/>
                <a:alphaOff val="-20000"/>
                <a:shade val="85000"/>
              </a:schemeClr>
            </a:gs>
            <a:gs pos="100000">
              <a:schemeClr val="accent3">
                <a:alpha val="90000"/>
                <a:hueOff val="0"/>
                <a:satOff val="0"/>
                <a:lumOff val="0"/>
                <a:alphaOff val="-2000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663157" tIns="80010" rIns="149352" bIns="80010" numCol="1" spcCol="1270" anchor="t" anchorCtr="0">
          <a:noAutofit/>
        </a:bodyPr>
        <a:lstStyle/>
        <a:p>
          <a:pPr marL="0" lvl="0" indent="0" algn="l" defTabSz="933450">
            <a:lnSpc>
              <a:spcPct val="90000"/>
            </a:lnSpc>
            <a:spcBef>
              <a:spcPct val="0"/>
            </a:spcBef>
            <a:spcAft>
              <a:spcPct val="35000"/>
            </a:spcAft>
            <a:buNone/>
          </a:pPr>
          <a:r>
            <a:rPr lang="en-US" sz="2100" b="1" kern="1200"/>
            <a:t>Tandem Axle</a:t>
          </a:r>
          <a:endParaRPr lang="en-US" sz="2100" kern="1200"/>
        </a:p>
        <a:p>
          <a:pPr marL="171450" lvl="1" indent="-171450" algn="l" defTabSz="711200">
            <a:lnSpc>
              <a:spcPct val="90000"/>
            </a:lnSpc>
            <a:spcBef>
              <a:spcPct val="0"/>
            </a:spcBef>
            <a:spcAft>
              <a:spcPct val="15000"/>
            </a:spcAft>
            <a:buChar char="•"/>
          </a:pPr>
          <a:r>
            <a:rPr lang="en-US" sz="1600" kern="1200"/>
            <a:t>GVW Min. 55,000</a:t>
          </a:r>
        </a:p>
        <a:p>
          <a:pPr marL="171450" lvl="1" indent="-171450" algn="l" defTabSz="711200">
            <a:lnSpc>
              <a:spcPct val="90000"/>
            </a:lnSpc>
            <a:spcBef>
              <a:spcPct val="0"/>
            </a:spcBef>
            <a:spcAft>
              <a:spcPct val="15000"/>
            </a:spcAft>
            <a:buChar char="•"/>
          </a:pPr>
          <a:r>
            <a:rPr lang="en-US" sz="1600" kern="1200" dirty="0"/>
            <a:t>Load capacity approx. 15 tons/10 yd min</a:t>
          </a:r>
        </a:p>
      </dsp:txBody>
      <dsp:txXfrm rot="10800000">
        <a:off x="1521898" y="1953173"/>
        <a:ext cx="2680942" cy="1503852"/>
      </dsp:txXfrm>
    </dsp:sp>
    <dsp:sp modelId="{E841FBF8-83DA-4F7D-8ABA-A71CA49C3490}">
      <dsp:nvSpPr>
        <dsp:cNvPr id="0" name=""/>
        <dsp:cNvSpPr/>
      </dsp:nvSpPr>
      <dsp:spPr>
        <a:xfrm>
          <a:off x="394009" y="1953173"/>
          <a:ext cx="1503852" cy="1503852"/>
        </a:xfrm>
        <a:prstGeom prst="ellipse">
          <a:avLst/>
        </a:prstGeom>
        <a:blipFill>
          <a:blip xmlns:r="http://schemas.openxmlformats.org/officeDocument/2006/relationships" r:embed="rId2"/>
          <a:srcRect/>
          <a:stretch>
            <a:fillRect l="-17000" r="-17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29840851-4F81-498C-8E05-B2460E136CF7}">
      <dsp:nvSpPr>
        <dsp:cNvPr id="0" name=""/>
        <dsp:cNvSpPr/>
      </dsp:nvSpPr>
      <dsp:spPr>
        <a:xfrm rot="10800000">
          <a:off x="1145935" y="3905937"/>
          <a:ext cx="3056905" cy="1503852"/>
        </a:xfrm>
        <a:prstGeom prst="homePlate">
          <a:avLst/>
        </a:prstGeom>
        <a:gradFill rotWithShape="0">
          <a:gsLst>
            <a:gs pos="0">
              <a:schemeClr val="accent3">
                <a:alpha val="90000"/>
                <a:hueOff val="0"/>
                <a:satOff val="0"/>
                <a:lumOff val="0"/>
                <a:alphaOff val="-40000"/>
                <a:shade val="85000"/>
              </a:schemeClr>
            </a:gs>
            <a:gs pos="100000">
              <a:schemeClr val="accent3">
                <a:alpha val="90000"/>
                <a:hueOff val="0"/>
                <a:satOff val="0"/>
                <a:lumOff val="0"/>
                <a:alphaOff val="-4000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663157" tIns="80010" rIns="149352" bIns="80010" numCol="1" spcCol="1270" anchor="t" anchorCtr="0">
          <a:noAutofit/>
        </a:bodyPr>
        <a:lstStyle/>
        <a:p>
          <a:pPr marL="0" lvl="0" indent="0" algn="l" defTabSz="933450">
            <a:lnSpc>
              <a:spcPct val="90000"/>
            </a:lnSpc>
            <a:spcBef>
              <a:spcPct val="0"/>
            </a:spcBef>
            <a:spcAft>
              <a:spcPct val="35000"/>
            </a:spcAft>
            <a:buNone/>
          </a:pPr>
          <a:r>
            <a:rPr lang="en-US" sz="2100" b="1" kern="1200"/>
            <a:t>Triaxle Axle</a:t>
          </a:r>
          <a:endParaRPr lang="en-US" sz="2100" kern="1200"/>
        </a:p>
        <a:p>
          <a:pPr marL="171450" lvl="1" indent="-171450" algn="l" defTabSz="711200">
            <a:lnSpc>
              <a:spcPct val="90000"/>
            </a:lnSpc>
            <a:spcBef>
              <a:spcPct val="0"/>
            </a:spcBef>
            <a:spcAft>
              <a:spcPct val="15000"/>
            </a:spcAft>
            <a:buChar char="•"/>
          </a:pPr>
          <a:r>
            <a:rPr lang="en-US" sz="1600" kern="1200"/>
            <a:t>GVW Min 70,000 </a:t>
          </a:r>
        </a:p>
        <a:p>
          <a:pPr marL="171450" lvl="1" indent="-171450" algn="l" defTabSz="711200">
            <a:lnSpc>
              <a:spcPct val="90000"/>
            </a:lnSpc>
            <a:spcBef>
              <a:spcPct val="0"/>
            </a:spcBef>
            <a:spcAft>
              <a:spcPct val="15000"/>
            </a:spcAft>
            <a:buChar char="•"/>
          </a:pPr>
          <a:r>
            <a:rPr lang="en-US" sz="1600" kern="1200"/>
            <a:t>Load capacity approx. 22 tons/15 yd min</a:t>
          </a:r>
        </a:p>
      </dsp:txBody>
      <dsp:txXfrm rot="10800000">
        <a:off x="1521898" y="3905937"/>
        <a:ext cx="2680942" cy="1503852"/>
      </dsp:txXfrm>
    </dsp:sp>
    <dsp:sp modelId="{B45EFE4F-00DC-4525-870F-3EC201C30A06}">
      <dsp:nvSpPr>
        <dsp:cNvPr id="0" name=""/>
        <dsp:cNvSpPr/>
      </dsp:nvSpPr>
      <dsp:spPr>
        <a:xfrm>
          <a:off x="394009" y="3905937"/>
          <a:ext cx="1503852" cy="1503852"/>
        </a:xfrm>
        <a:prstGeom prst="ellipse">
          <a:avLst/>
        </a:prstGeom>
        <a:blipFill>
          <a:blip xmlns:r="http://schemas.openxmlformats.org/officeDocument/2006/relationships" r:embed="rId3"/>
          <a:srcRect/>
          <a:stretch>
            <a:fillRect l="-17000" r="-17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44D28-3434-4B43-8169-B5C728E46600}">
      <dsp:nvSpPr>
        <dsp:cNvPr id="0" name=""/>
        <dsp:cNvSpPr/>
      </dsp:nvSpPr>
      <dsp:spPr>
        <a:xfrm rot="10800000">
          <a:off x="1248535" y="806"/>
          <a:ext cx="3286519" cy="1466448"/>
        </a:xfrm>
        <a:prstGeom prst="homePlate">
          <a:avLst/>
        </a:prstGeom>
        <a:gradFill rotWithShape="0">
          <a:gsLst>
            <a:gs pos="0">
              <a:schemeClr val="accent3">
                <a:alpha val="90000"/>
                <a:hueOff val="0"/>
                <a:satOff val="0"/>
                <a:lumOff val="0"/>
                <a:alphaOff val="0"/>
                <a:shade val="85000"/>
              </a:schemeClr>
            </a:gs>
            <a:gs pos="100000">
              <a:schemeClr val="accent3">
                <a:alpha val="90000"/>
                <a:hueOff val="0"/>
                <a:satOff val="0"/>
                <a:lumOff val="0"/>
                <a:alphaOff val="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666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4 Wheel Drive Trucks</a:t>
          </a:r>
          <a:endParaRPr lang="en-US" sz="1700" kern="1200" dirty="0"/>
        </a:p>
        <a:p>
          <a:pPr marL="114300" lvl="1" indent="-114300" algn="l" defTabSz="577850">
            <a:lnSpc>
              <a:spcPct val="90000"/>
            </a:lnSpc>
            <a:spcBef>
              <a:spcPct val="0"/>
            </a:spcBef>
            <a:spcAft>
              <a:spcPct val="15000"/>
            </a:spcAft>
            <a:buChar char="•"/>
          </a:pPr>
          <a:r>
            <a:rPr lang="en-US" sz="1300" kern="1200" dirty="0"/>
            <a:t>¾- two ton pick up style trucks/ includes dual wheel “dually”</a:t>
          </a:r>
        </a:p>
        <a:p>
          <a:pPr marL="114300" lvl="1" indent="-114300" algn="l" defTabSz="577850">
            <a:lnSpc>
              <a:spcPct val="90000"/>
            </a:lnSpc>
            <a:spcBef>
              <a:spcPct val="0"/>
            </a:spcBef>
            <a:spcAft>
              <a:spcPct val="15000"/>
            </a:spcAft>
            <a:buChar char="•"/>
          </a:pPr>
          <a:r>
            <a:rPr lang="en-US" sz="1300" b="1" kern="1200" dirty="0"/>
            <a:t>NO</a:t>
          </a:r>
          <a:r>
            <a:rPr lang="en-US" sz="1300" kern="1200" dirty="0"/>
            <a:t> tailgate spreaders</a:t>
          </a:r>
        </a:p>
      </dsp:txBody>
      <dsp:txXfrm rot="10800000">
        <a:off x="1615147" y="806"/>
        <a:ext cx="2919907" cy="1466448"/>
      </dsp:txXfrm>
    </dsp:sp>
    <dsp:sp modelId="{D7DE54DC-E148-4D36-B4D4-77BEC058DDCB}">
      <dsp:nvSpPr>
        <dsp:cNvPr id="0" name=""/>
        <dsp:cNvSpPr/>
      </dsp:nvSpPr>
      <dsp:spPr>
        <a:xfrm>
          <a:off x="407079" y="806"/>
          <a:ext cx="1682910" cy="1466448"/>
        </a:xfrm>
        <a:prstGeom prst="ellipse">
          <a:avLst/>
        </a:prstGeom>
        <a:blipFill>
          <a:blip xmlns:r="http://schemas.openxmlformats.org/officeDocument/2006/relationships" r:embed="rId1"/>
          <a:srcRect/>
          <a:stretch>
            <a:fillRect l="-8000" r="-8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36AAD904-8592-4865-8E7E-5A971E4A0377}">
      <dsp:nvSpPr>
        <dsp:cNvPr id="0" name=""/>
        <dsp:cNvSpPr/>
      </dsp:nvSpPr>
      <dsp:spPr>
        <a:xfrm rot="10800000">
          <a:off x="1246944" y="2009976"/>
          <a:ext cx="3286519" cy="1466448"/>
        </a:xfrm>
        <a:prstGeom prst="homePlate">
          <a:avLst/>
        </a:prstGeom>
        <a:gradFill rotWithShape="0">
          <a:gsLst>
            <a:gs pos="0">
              <a:schemeClr val="accent3">
                <a:alpha val="90000"/>
                <a:hueOff val="0"/>
                <a:satOff val="0"/>
                <a:lumOff val="0"/>
                <a:alphaOff val="-20000"/>
                <a:shade val="85000"/>
              </a:schemeClr>
            </a:gs>
            <a:gs pos="100000">
              <a:schemeClr val="accent3">
                <a:alpha val="90000"/>
                <a:hueOff val="0"/>
                <a:satOff val="0"/>
                <a:lumOff val="0"/>
                <a:alphaOff val="-2000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666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a:t>Tractors</a:t>
          </a:r>
          <a:r>
            <a:rPr lang="en-US" sz="1700" kern="1200"/>
            <a:t> </a:t>
          </a:r>
        </a:p>
        <a:p>
          <a:pPr marL="114300" lvl="1" indent="-114300" algn="l" defTabSz="577850">
            <a:lnSpc>
              <a:spcPct val="90000"/>
            </a:lnSpc>
            <a:spcBef>
              <a:spcPct val="0"/>
            </a:spcBef>
            <a:spcAft>
              <a:spcPct val="15000"/>
            </a:spcAft>
            <a:buChar char="•"/>
          </a:pPr>
          <a:r>
            <a:rPr lang="en-US" sz="1300" kern="1200" dirty="0"/>
            <a:t>No tractors lower than 50 hp</a:t>
          </a:r>
        </a:p>
        <a:p>
          <a:pPr marL="114300" lvl="1" indent="-114300" algn="l" defTabSz="577850">
            <a:lnSpc>
              <a:spcPct val="90000"/>
            </a:lnSpc>
            <a:spcBef>
              <a:spcPct val="0"/>
            </a:spcBef>
            <a:spcAft>
              <a:spcPct val="15000"/>
            </a:spcAft>
            <a:buChar char="•"/>
          </a:pPr>
          <a:r>
            <a:rPr lang="en-US" sz="1300" kern="1200" dirty="0"/>
            <a:t>Tractors must have snowplows not buckets</a:t>
          </a:r>
        </a:p>
      </dsp:txBody>
      <dsp:txXfrm rot="10800000">
        <a:off x="1613556" y="2009976"/>
        <a:ext cx="2919907" cy="1466448"/>
      </dsp:txXfrm>
    </dsp:sp>
    <dsp:sp modelId="{C9D49B68-5CCF-4DD3-957B-0D14612B3938}">
      <dsp:nvSpPr>
        <dsp:cNvPr id="0" name=""/>
        <dsp:cNvSpPr/>
      </dsp:nvSpPr>
      <dsp:spPr>
        <a:xfrm>
          <a:off x="356142" y="1752607"/>
          <a:ext cx="1676546" cy="1676399"/>
        </a:xfrm>
        <a:prstGeom prst="ellipse">
          <a:avLst/>
        </a:prstGeom>
        <a:blipFill>
          <a:blip xmlns:r="http://schemas.openxmlformats.org/officeDocument/2006/relationships" r:embed="rId2"/>
          <a:srcRect/>
          <a:stretch>
            <a:fillRect l="-17000" r="-17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29F81803-BC73-43E3-81EE-FF7628255FC9}">
      <dsp:nvSpPr>
        <dsp:cNvPr id="0" name=""/>
        <dsp:cNvSpPr/>
      </dsp:nvSpPr>
      <dsp:spPr>
        <a:xfrm rot="10800000">
          <a:off x="1194419" y="4019146"/>
          <a:ext cx="3286519" cy="1466448"/>
        </a:xfrm>
        <a:prstGeom prst="homePlate">
          <a:avLst/>
        </a:prstGeom>
        <a:gradFill rotWithShape="0">
          <a:gsLst>
            <a:gs pos="0">
              <a:schemeClr val="accent3">
                <a:alpha val="90000"/>
                <a:hueOff val="0"/>
                <a:satOff val="0"/>
                <a:lumOff val="0"/>
                <a:alphaOff val="-40000"/>
                <a:shade val="85000"/>
              </a:schemeClr>
            </a:gs>
            <a:gs pos="100000">
              <a:schemeClr val="accent3">
                <a:alpha val="90000"/>
                <a:hueOff val="0"/>
                <a:satOff val="0"/>
                <a:lumOff val="0"/>
                <a:alphaOff val="-4000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64666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See section F of the contract for all guidelines</a:t>
          </a:r>
          <a:r>
            <a:rPr lang="en-US" sz="1700" b="1" kern="1200"/>
            <a:t>.</a:t>
          </a:r>
          <a:endParaRPr lang="en-US" sz="1700" kern="1200"/>
        </a:p>
      </dsp:txBody>
      <dsp:txXfrm rot="10800000">
        <a:off x="1561031" y="4019146"/>
        <a:ext cx="2919907" cy="1466448"/>
      </dsp:txXfrm>
    </dsp:sp>
    <dsp:sp modelId="{849262C4-8387-4E58-8514-C48EBAA231AF}">
      <dsp:nvSpPr>
        <dsp:cNvPr id="0" name=""/>
        <dsp:cNvSpPr/>
      </dsp:nvSpPr>
      <dsp:spPr>
        <a:xfrm>
          <a:off x="461195" y="4019146"/>
          <a:ext cx="1466448" cy="146644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DF2B-6703-4BEC-8DD4-5E17A615327E}">
      <dsp:nvSpPr>
        <dsp:cNvPr id="0" name=""/>
        <dsp:cNvSpPr/>
      </dsp:nvSpPr>
      <dsp:spPr>
        <a:xfrm>
          <a:off x="2254" y="0"/>
          <a:ext cx="2363400" cy="5410200"/>
        </a:xfrm>
        <a:prstGeom prst="roundRect">
          <a:avLst>
            <a:gd name="adj" fmla="val 10000"/>
          </a:avLst>
        </a:prstGeom>
        <a:gradFill rotWithShape="0">
          <a:gsLst>
            <a:gs pos="0">
              <a:schemeClr val="accent3">
                <a:alpha val="90000"/>
                <a:hueOff val="0"/>
                <a:satOff val="0"/>
                <a:lumOff val="0"/>
                <a:alphaOff val="0"/>
                <a:shade val="85000"/>
              </a:schemeClr>
            </a:gs>
            <a:gs pos="100000">
              <a:schemeClr val="accent3">
                <a:alpha val="90000"/>
                <a:hueOff val="0"/>
                <a:satOff val="0"/>
                <a:lumOff val="0"/>
                <a:alphaOff val="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r>
            <a:rPr lang="en-US" sz="1900" b="1" kern="1200" dirty="0"/>
            <a:t>La Plata Shop </a:t>
          </a:r>
        </a:p>
        <a:p>
          <a:pPr marL="0" lvl="0" indent="0" algn="ctr" defTabSz="844550">
            <a:lnSpc>
              <a:spcPct val="90000"/>
            </a:lnSpc>
            <a:spcBef>
              <a:spcPct val="0"/>
            </a:spcBef>
            <a:spcAft>
              <a:spcPct val="35000"/>
            </a:spcAft>
            <a:buNone/>
          </a:pPr>
          <a:r>
            <a:rPr lang="en-US" sz="1900" b="0" kern="1200" dirty="0"/>
            <a:t>1001 Radio Station Road      La Plata, Md. 20646</a:t>
          </a:r>
          <a:r>
            <a:rPr lang="en-US" sz="1900" b="1" kern="1200" dirty="0"/>
            <a:t> </a:t>
          </a:r>
          <a:endParaRPr lang="en-US" sz="1900" kern="1200" dirty="0"/>
        </a:p>
      </dsp:txBody>
      <dsp:txXfrm>
        <a:off x="2254" y="2164080"/>
        <a:ext cx="2363400" cy="2164080"/>
      </dsp:txXfrm>
    </dsp:sp>
    <dsp:sp modelId="{6E80EE15-A001-4C9A-B722-5234C54EFEC7}">
      <dsp:nvSpPr>
        <dsp:cNvPr id="0" name=""/>
        <dsp:cNvSpPr/>
      </dsp:nvSpPr>
      <dsp:spPr>
        <a:xfrm>
          <a:off x="12295" y="58714"/>
          <a:ext cx="2343318" cy="233339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7BE33812-1E96-48AB-9335-AEBD44B20C05}">
      <dsp:nvSpPr>
        <dsp:cNvPr id="0" name=""/>
        <dsp:cNvSpPr/>
      </dsp:nvSpPr>
      <dsp:spPr>
        <a:xfrm>
          <a:off x="2394701" y="0"/>
          <a:ext cx="2363400" cy="5410200"/>
        </a:xfrm>
        <a:prstGeom prst="roundRect">
          <a:avLst>
            <a:gd name="adj" fmla="val 10000"/>
          </a:avLst>
        </a:prstGeom>
        <a:gradFill rotWithShape="0">
          <a:gsLst>
            <a:gs pos="0">
              <a:schemeClr val="accent3">
                <a:alpha val="90000"/>
                <a:hueOff val="0"/>
                <a:satOff val="0"/>
                <a:lumOff val="0"/>
                <a:alphaOff val="-13333"/>
                <a:shade val="85000"/>
              </a:schemeClr>
            </a:gs>
            <a:gs pos="100000">
              <a:schemeClr val="accent3">
                <a:alpha val="90000"/>
                <a:hueOff val="0"/>
                <a:satOff val="0"/>
                <a:lumOff val="0"/>
                <a:alphaOff val="-13333"/>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endParaRPr lang="en-US" sz="1900" b="1" kern="1200" dirty="0"/>
        </a:p>
        <a:p>
          <a:pPr marL="0" lvl="0" indent="0" algn="ctr" defTabSz="577850">
            <a:lnSpc>
              <a:spcPct val="90000"/>
            </a:lnSpc>
            <a:spcBef>
              <a:spcPct val="0"/>
            </a:spcBef>
            <a:spcAft>
              <a:spcPct val="35000"/>
            </a:spcAft>
            <a:buNone/>
          </a:pPr>
          <a:r>
            <a:rPr lang="en-US" sz="2000" b="1" kern="1200" dirty="0" err="1"/>
            <a:t>Demarr</a:t>
          </a:r>
          <a:r>
            <a:rPr lang="en-US" sz="2000" b="1" kern="1200" dirty="0"/>
            <a:t> Rd </a:t>
          </a:r>
        </a:p>
        <a:p>
          <a:pPr marL="0" lvl="0" indent="0" algn="ctr" defTabSz="577850">
            <a:lnSpc>
              <a:spcPct val="90000"/>
            </a:lnSpc>
            <a:spcBef>
              <a:spcPct val="0"/>
            </a:spcBef>
            <a:spcAft>
              <a:spcPct val="35000"/>
            </a:spcAft>
            <a:buNone/>
          </a:pPr>
          <a:r>
            <a:rPr lang="en-US" sz="2000" b="0" kern="1200" dirty="0"/>
            <a:t>10791 </a:t>
          </a:r>
          <a:r>
            <a:rPr lang="en-US" sz="2000" b="0" kern="1200" dirty="0" err="1"/>
            <a:t>Demarr</a:t>
          </a:r>
          <a:r>
            <a:rPr lang="en-US" sz="2000" b="0" kern="1200" dirty="0"/>
            <a:t> Rd Salt Barn Place          La Plata, Md. 20646</a:t>
          </a:r>
        </a:p>
        <a:p>
          <a:pPr marL="0" lvl="0" indent="0" algn="ctr" defTabSz="577850">
            <a:lnSpc>
              <a:spcPct val="90000"/>
            </a:lnSpc>
            <a:spcBef>
              <a:spcPct val="0"/>
            </a:spcBef>
            <a:spcAft>
              <a:spcPct val="35000"/>
            </a:spcAft>
            <a:buNone/>
          </a:pPr>
          <a:endParaRPr lang="en-US" sz="1300" kern="1200" dirty="0"/>
        </a:p>
      </dsp:txBody>
      <dsp:txXfrm>
        <a:off x="2394701" y="2164080"/>
        <a:ext cx="2363400" cy="2164080"/>
      </dsp:txXfrm>
    </dsp:sp>
    <dsp:sp modelId="{F51EFEA0-FC2C-4897-8331-928186FC24A7}">
      <dsp:nvSpPr>
        <dsp:cNvPr id="0" name=""/>
        <dsp:cNvSpPr/>
      </dsp:nvSpPr>
      <dsp:spPr>
        <a:xfrm>
          <a:off x="2508014" y="58714"/>
          <a:ext cx="2220485" cy="233339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C7380C7D-19E0-4FEC-A612-C77723410B7A}">
      <dsp:nvSpPr>
        <dsp:cNvPr id="0" name=""/>
        <dsp:cNvSpPr/>
      </dsp:nvSpPr>
      <dsp:spPr>
        <a:xfrm>
          <a:off x="4794025" y="0"/>
          <a:ext cx="2363400" cy="5410200"/>
        </a:xfrm>
        <a:prstGeom prst="roundRect">
          <a:avLst>
            <a:gd name="adj" fmla="val 10000"/>
          </a:avLst>
        </a:prstGeom>
        <a:gradFill rotWithShape="0">
          <a:gsLst>
            <a:gs pos="0">
              <a:schemeClr val="accent3">
                <a:alpha val="90000"/>
                <a:hueOff val="0"/>
                <a:satOff val="0"/>
                <a:lumOff val="0"/>
                <a:alphaOff val="-26667"/>
                <a:shade val="85000"/>
              </a:schemeClr>
            </a:gs>
            <a:gs pos="100000">
              <a:schemeClr val="accent3">
                <a:alpha val="90000"/>
                <a:hueOff val="0"/>
                <a:satOff val="0"/>
                <a:lumOff val="0"/>
                <a:alphaOff val="-26667"/>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Breeze Farms</a:t>
          </a:r>
        </a:p>
        <a:p>
          <a:pPr marL="0" lvl="0" indent="0" algn="ctr" defTabSz="889000">
            <a:lnSpc>
              <a:spcPct val="90000"/>
            </a:lnSpc>
            <a:spcBef>
              <a:spcPct val="0"/>
            </a:spcBef>
            <a:spcAft>
              <a:spcPct val="35000"/>
            </a:spcAft>
            <a:buNone/>
          </a:pPr>
          <a:r>
            <a:rPr lang="en-US" sz="2000" b="1" kern="1200" dirty="0"/>
            <a:t> </a:t>
          </a:r>
          <a:r>
            <a:rPr lang="en-US" sz="2000" b="0" kern="1200" dirty="0"/>
            <a:t>15950 Cobb Island Rd       Cobb Island Md. 20625  </a:t>
          </a:r>
        </a:p>
      </dsp:txBody>
      <dsp:txXfrm>
        <a:off x="4794025" y="2164080"/>
        <a:ext cx="2363400" cy="2164080"/>
      </dsp:txXfrm>
    </dsp:sp>
    <dsp:sp modelId="{E0D7ACD1-06B4-43A0-B853-9E1EB62E84B2}">
      <dsp:nvSpPr>
        <dsp:cNvPr id="0" name=""/>
        <dsp:cNvSpPr/>
      </dsp:nvSpPr>
      <dsp:spPr>
        <a:xfrm>
          <a:off x="4948901" y="47175"/>
          <a:ext cx="2207316" cy="2356470"/>
        </a:xfrm>
        <a:prstGeom prst="ellipse">
          <a:avLst/>
        </a:prstGeom>
        <a:blipFill rotWithShape="1">
          <a:blip xmlns:r="http://schemas.openxmlformats.org/officeDocument/2006/relationships" r:embed="rId3"/>
          <a:srcRect/>
          <a:stretch>
            <a:fillRect l="-17000" r="-17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D7281CF8-9806-4AF2-BC5E-355B74DDCA2E}">
      <dsp:nvSpPr>
        <dsp:cNvPr id="0" name=""/>
        <dsp:cNvSpPr/>
      </dsp:nvSpPr>
      <dsp:spPr>
        <a:xfrm>
          <a:off x="7211594" y="0"/>
          <a:ext cx="2363400" cy="5410200"/>
        </a:xfrm>
        <a:prstGeom prst="roundRect">
          <a:avLst>
            <a:gd name="adj" fmla="val 10000"/>
          </a:avLst>
        </a:prstGeom>
        <a:gradFill rotWithShape="0">
          <a:gsLst>
            <a:gs pos="0">
              <a:schemeClr val="accent3">
                <a:alpha val="90000"/>
                <a:hueOff val="0"/>
                <a:satOff val="0"/>
                <a:lumOff val="0"/>
                <a:alphaOff val="-40000"/>
                <a:shade val="85000"/>
              </a:schemeClr>
            </a:gs>
            <a:gs pos="100000">
              <a:schemeClr val="accent3">
                <a:alpha val="90000"/>
                <a:hueOff val="0"/>
                <a:satOff val="0"/>
                <a:lumOff val="0"/>
                <a:alphaOff val="-4000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Pisgah</a:t>
          </a:r>
        </a:p>
        <a:p>
          <a:pPr marL="0" lvl="0" indent="0" algn="ctr" defTabSz="889000">
            <a:lnSpc>
              <a:spcPct val="90000"/>
            </a:lnSpc>
            <a:spcBef>
              <a:spcPct val="0"/>
            </a:spcBef>
            <a:spcAft>
              <a:spcPct val="35000"/>
            </a:spcAft>
            <a:buNone/>
          </a:pPr>
          <a:r>
            <a:rPr lang="en-US" sz="2000" b="0" kern="1200" dirty="0"/>
            <a:t>Pisgah Park Pl /Landfill Rd   </a:t>
          </a:r>
        </a:p>
      </dsp:txBody>
      <dsp:txXfrm>
        <a:off x="7211594" y="2164080"/>
        <a:ext cx="2363400" cy="2164080"/>
      </dsp:txXfrm>
    </dsp:sp>
    <dsp:sp modelId="{7811C6E0-008E-4509-90B5-12ED1677B541}">
      <dsp:nvSpPr>
        <dsp:cNvPr id="0" name=""/>
        <dsp:cNvSpPr/>
      </dsp:nvSpPr>
      <dsp:spPr>
        <a:xfrm>
          <a:off x="7384816" y="59813"/>
          <a:ext cx="2204091" cy="233119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1000" r="-21000"/>
          </a:stretch>
        </a:blip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1">
          <a:scrgbClr r="0" g="0" b="0"/>
        </a:fillRef>
        <a:effectRef idx="3">
          <a:scrgbClr r="0" g="0" b="0"/>
        </a:effectRef>
        <a:fontRef idx="minor"/>
      </dsp:style>
    </dsp:sp>
    <dsp:sp modelId="{4CEC5B53-070C-4474-BD21-809C2288AB81}">
      <dsp:nvSpPr>
        <dsp:cNvPr id="0" name=""/>
        <dsp:cNvSpPr/>
      </dsp:nvSpPr>
      <dsp:spPr>
        <a:xfrm>
          <a:off x="4787319" y="4677008"/>
          <a:ext cx="96178" cy="113833"/>
        </a:xfrm>
        <a:prstGeom prst="leftRightArrow">
          <a:avLst/>
        </a:prstGeom>
        <a:gradFill rotWithShape="0">
          <a:gsLst>
            <a:gs pos="0">
              <a:schemeClr val="accent3">
                <a:tint val="40000"/>
                <a:hueOff val="0"/>
                <a:satOff val="0"/>
                <a:lumOff val="0"/>
                <a:alphaOff val="0"/>
                <a:shade val="85000"/>
              </a:schemeClr>
            </a:gs>
            <a:gs pos="100000">
              <a:schemeClr val="accent3">
                <a:tint val="40000"/>
                <a:hueOff val="0"/>
                <a:satOff val="0"/>
                <a:lumOff val="0"/>
                <a:alphaOff val="0"/>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D396-F56D-405B-BFB1-9EFF5968037F}">
      <dsp:nvSpPr>
        <dsp:cNvPr id="0" name=""/>
        <dsp:cNvSpPr/>
      </dsp:nvSpPr>
      <dsp:spPr>
        <a:xfrm>
          <a:off x="3790357" y="3239"/>
          <a:ext cx="2202085" cy="1431355"/>
        </a:xfrm>
        <a:prstGeom prst="roundRect">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You will receive a phone call and/or text message informing you of the time, date, and location to get loaded.</a:t>
          </a:r>
        </a:p>
      </dsp:txBody>
      <dsp:txXfrm>
        <a:off x="3860230" y="73112"/>
        <a:ext cx="2062339" cy="1291609"/>
      </dsp:txXfrm>
    </dsp:sp>
    <dsp:sp modelId="{74E1B4FA-D5F0-4ACA-ACFA-F368F22AB483}">
      <dsp:nvSpPr>
        <dsp:cNvPr id="0" name=""/>
        <dsp:cNvSpPr/>
      </dsp:nvSpPr>
      <dsp:spPr>
        <a:xfrm>
          <a:off x="2031803" y="718917"/>
          <a:ext cx="5719194" cy="5719194"/>
        </a:xfrm>
        <a:custGeom>
          <a:avLst/>
          <a:gdLst/>
          <a:ahLst/>
          <a:cxnLst/>
          <a:rect l="0" t="0" r="0" b="0"/>
          <a:pathLst>
            <a:path>
              <a:moveTo>
                <a:pt x="4255621" y="363918"/>
              </a:moveTo>
              <a:arcTo wR="2859597" hR="2859597" stAng="17953297" swAng="121175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23CCF8-A2E9-4218-B7DE-EB025260A279}">
      <dsp:nvSpPr>
        <dsp:cNvPr id="0" name=""/>
        <dsp:cNvSpPr/>
      </dsp:nvSpPr>
      <dsp:spPr>
        <a:xfrm>
          <a:off x="6509996" y="1979172"/>
          <a:ext cx="2202085" cy="1431355"/>
        </a:xfrm>
        <a:prstGeom prst="roundRect">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Reply back to phone call and/or txt</a:t>
          </a:r>
        </a:p>
      </dsp:txBody>
      <dsp:txXfrm>
        <a:off x="6579869" y="2049045"/>
        <a:ext cx="2062339" cy="1291609"/>
      </dsp:txXfrm>
    </dsp:sp>
    <dsp:sp modelId="{4BED9432-5AF1-4F1A-AECA-53852295F57C}">
      <dsp:nvSpPr>
        <dsp:cNvPr id="0" name=""/>
        <dsp:cNvSpPr/>
      </dsp:nvSpPr>
      <dsp:spPr>
        <a:xfrm>
          <a:off x="2031803" y="718917"/>
          <a:ext cx="5719194" cy="5719194"/>
        </a:xfrm>
        <a:custGeom>
          <a:avLst/>
          <a:gdLst/>
          <a:ahLst/>
          <a:cxnLst/>
          <a:rect l="0" t="0" r="0" b="0"/>
          <a:pathLst>
            <a:path>
              <a:moveTo>
                <a:pt x="5712338" y="3057487"/>
              </a:moveTo>
              <a:arcTo wR="2859597" hR="2859597" stAng="21838090" swAng="135989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82B9360-CC8C-421B-BBBE-4350650B8137}">
      <dsp:nvSpPr>
        <dsp:cNvPr id="0" name=""/>
        <dsp:cNvSpPr/>
      </dsp:nvSpPr>
      <dsp:spPr>
        <a:xfrm>
          <a:off x="5471186" y="5176299"/>
          <a:ext cx="2202085" cy="1431355"/>
        </a:xfrm>
        <a:prstGeom prst="roundRect">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Show up on-time with all equipment in working condition </a:t>
          </a:r>
        </a:p>
      </dsp:txBody>
      <dsp:txXfrm>
        <a:off x="5541059" y="5246172"/>
        <a:ext cx="2062339" cy="1291609"/>
      </dsp:txXfrm>
    </dsp:sp>
    <dsp:sp modelId="{1DD7DC99-4C54-4DC5-AA4F-0F9151709F2A}">
      <dsp:nvSpPr>
        <dsp:cNvPr id="0" name=""/>
        <dsp:cNvSpPr/>
      </dsp:nvSpPr>
      <dsp:spPr>
        <a:xfrm>
          <a:off x="2031803" y="718917"/>
          <a:ext cx="5719194" cy="5719194"/>
        </a:xfrm>
        <a:custGeom>
          <a:avLst/>
          <a:gdLst/>
          <a:ahLst/>
          <a:cxnLst/>
          <a:rect l="0" t="0" r="0" b="0"/>
          <a:pathLst>
            <a:path>
              <a:moveTo>
                <a:pt x="3210628" y="5697567"/>
              </a:moveTo>
              <a:arcTo wR="2859597" hR="2859597" stAng="4976930" swAng="846140"/>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9AC2F9-28CA-42D1-ACCD-DF9A0C6A2A7F}">
      <dsp:nvSpPr>
        <dsp:cNvPr id="0" name=""/>
        <dsp:cNvSpPr/>
      </dsp:nvSpPr>
      <dsp:spPr>
        <a:xfrm>
          <a:off x="2109528" y="5176299"/>
          <a:ext cx="2202085" cy="1431355"/>
        </a:xfrm>
        <a:prstGeom prst="roundRect">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Get in line for salt(4x4 Demarr Rd, 6 &amp; 10 </a:t>
          </a:r>
          <a:r>
            <a:rPr lang="en-US" sz="1400" kern="1200" dirty="0" err="1"/>
            <a:t>whlrs</a:t>
          </a:r>
          <a:r>
            <a:rPr lang="en-US" sz="1400" kern="1200" dirty="0"/>
            <a:t> La Plata Shop)</a:t>
          </a:r>
        </a:p>
      </dsp:txBody>
      <dsp:txXfrm>
        <a:off x="2179401" y="5246172"/>
        <a:ext cx="2062339" cy="1291609"/>
      </dsp:txXfrm>
    </dsp:sp>
    <dsp:sp modelId="{CE079315-D52E-4578-9F2A-1A5AF3DF0900}">
      <dsp:nvSpPr>
        <dsp:cNvPr id="0" name=""/>
        <dsp:cNvSpPr/>
      </dsp:nvSpPr>
      <dsp:spPr>
        <a:xfrm>
          <a:off x="2031803" y="718917"/>
          <a:ext cx="5719194" cy="5719194"/>
        </a:xfrm>
        <a:custGeom>
          <a:avLst/>
          <a:gdLst/>
          <a:ahLst/>
          <a:cxnLst/>
          <a:rect l="0" t="0" r="0" b="0"/>
          <a:pathLst>
            <a:path>
              <a:moveTo>
                <a:pt x="303416" y="4141484"/>
              </a:moveTo>
              <a:arcTo wR="2859597" hR="2859597" stAng="9202014" swAng="135989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AA84DF7-C29E-4B2C-BB7E-C8B8F9A6BB9B}">
      <dsp:nvSpPr>
        <dsp:cNvPr id="0" name=""/>
        <dsp:cNvSpPr/>
      </dsp:nvSpPr>
      <dsp:spPr>
        <a:xfrm>
          <a:off x="1070719" y="1979172"/>
          <a:ext cx="2202085" cy="1431355"/>
        </a:xfrm>
        <a:prstGeom prst="roundRect">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Call your supervisor to check in and receive location to meet </a:t>
          </a:r>
        </a:p>
      </dsp:txBody>
      <dsp:txXfrm>
        <a:off x="1140592" y="2049045"/>
        <a:ext cx="2062339" cy="1291609"/>
      </dsp:txXfrm>
    </dsp:sp>
    <dsp:sp modelId="{917C2D39-0AD1-4451-86CF-43A9E553302B}">
      <dsp:nvSpPr>
        <dsp:cNvPr id="0" name=""/>
        <dsp:cNvSpPr/>
      </dsp:nvSpPr>
      <dsp:spPr>
        <a:xfrm>
          <a:off x="2031803" y="718917"/>
          <a:ext cx="5719194" cy="5719194"/>
        </a:xfrm>
        <a:custGeom>
          <a:avLst/>
          <a:gdLst/>
          <a:ahLst/>
          <a:cxnLst/>
          <a:rect l="0" t="0" r="0" b="0"/>
          <a:pathLst>
            <a:path>
              <a:moveTo>
                <a:pt x="687816" y="999311"/>
              </a:moveTo>
              <a:arcTo wR="2859597" hR="2859597" stAng="13234945" swAng="121175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7/19/2023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7/19/2023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74807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1289371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a:noFill/>
          <a:effectLst>
            <a:softEdge rad="31750"/>
          </a:effectLst>
        </p:spPr>
        <p:txBody>
          <a:bodyPr anchor="b">
            <a:noAutofit/>
          </a:bodyPr>
          <a:lstStyle>
            <a:lvl1pPr>
              <a:defRPr sz="54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bg1"/>
                </a:solidFill>
              </a:defRPr>
            </a:lvl1pPr>
          </a:lstStyle>
          <a:p>
            <a:fld id="{A0253C03-C60F-4FF5-BBBF-078D44B72E7D}" type="datetime1">
              <a:rPr lang="en-US" smtClean="0"/>
              <a:t>7/19/2023</a:t>
            </a:fld>
            <a:endParaRPr lang="en-US" dirty="0"/>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bg1"/>
                </a:solidFill>
              </a:defRPr>
            </a:lvl1pPr>
          </a:lstStyle>
          <a:p>
            <a:r>
              <a:rPr lang="en-US"/>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490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A056D9D-9483-42E7-8CD7-15EDE1A4DDC4}" type="datetime1">
              <a:rPr lang="en-US" smtClean="0"/>
              <a:t>7/19/2023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6661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9FD5F10-92B8-46C7-A107-1CF6EB1C2F18}" type="datetime1">
              <a:rPr lang="en-US" smtClean="0"/>
              <a:t>7/19/2023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9172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C940BF0-453F-47A9-9012-5AED3B22E7A1}" type="datetime1">
              <a:rPr lang="en-US" smtClean="0"/>
              <a:t>7/19/2023</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355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1F6906E3-B742-4986-90B6-990F07048832}" type="datetime1">
              <a:rPr lang="en-US" smtClean="0"/>
              <a:t>7/19/2023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774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31A372C-B131-4034-B61F-BCF761990A4F}" type="datetime1">
              <a:rPr lang="en-US" smtClean="0"/>
              <a:t>7/19/2023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783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23983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609524"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9524"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1E70B50-D705-4567-8892-606DA8DDC082}" type="datetime1">
              <a:rPr lang="en-US" smtClean="0"/>
              <a:t>7/19/2023</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54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2293B8A-AC5E-448D-90F1-5F90DC8C0860}" type="datetime1">
              <a:rPr lang="en-US" smtClean="0"/>
              <a:t>7/19/2023</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121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D0D57-1DF2-4CE0-A88F-4398D994BF4C}" type="datetime1">
              <a:rPr lang="en-US" smtClean="0"/>
              <a:t>7/19/2023</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lvl1pPr algn="r">
              <a:defRPr lang="en-US" smtClean="0"/>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5661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8"/>
            <a:ext cx="12188825" cy="6858000"/>
          </a:xfrm>
          <a:prstGeom prst="rect">
            <a:avLst/>
          </a:prstGeom>
        </p:spPr>
      </p:pic>
      <p:sp>
        <p:nvSpPr>
          <p:cNvPr id="2" name="Title 1"/>
          <p:cNvSpPr>
            <a:spLocks noGrp="1"/>
          </p:cNvSpPr>
          <p:nvPr>
            <p:ph type="title"/>
          </p:nvPr>
        </p:nvSpPr>
        <p:spPr bwMode="white">
          <a:xfrm>
            <a:off x="1598612" y="381000"/>
            <a:ext cx="3293422" cy="1371600"/>
          </a:xfrm>
        </p:spPr>
        <p:txBody>
          <a:bodyPr anchor="b">
            <a:normAutofit/>
          </a:bodyPr>
          <a:lstStyle>
            <a:lvl1pPr algn="l">
              <a:defRPr sz="2800" b="0" cap="all" baseline="0">
                <a:solidFill>
                  <a:schemeClr val="tx2"/>
                </a:solidFill>
              </a:defRPr>
            </a:lvl1pPr>
          </a:lstStyle>
          <a:p>
            <a:r>
              <a:rPr lang="en-US"/>
              <a:t>Click to edit Master title style</a:t>
            </a:r>
            <a:endParaRPr dirty="0"/>
          </a:p>
        </p:txBody>
      </p:sp>
      <p:sp>
        <p:nvSpPr>
          <p:cNvPr id="4" name="Text Placeholder 3"/>
          <p:cNvSpPr>
            <a:spLocks noGrp="1"/>
          </p:cNvSpPr>
          <p:nvPr>
            <p:ph type="body" sz="half" idx="2"/>
          </p:nvPr>
        </p:nvSpPr>
        <p:spPr bwMode="white">
          <a:xfrm>
            <a:off x="1598612"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232426"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1A11A79-789F-42C6-A798-E2703A37BA23}" type="datetime1">
              <a:rPr lang="en-US" smtClean="0"/>
              <a:t>7/19/2023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118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616718"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232426" y="482600"/>
            <a:ext cx="60435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61671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074BA6-2CAA-43FD-B6CB-325C80A91D3E}" type="datetime1">
              <a:rPr lang="en-US" smtClean="0"/>
              <a:t>7/19/2023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3570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180250" y="631609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0D141A01-0FF1-467E-B344-8F7D0706474A}" type="datetime1">
              <a:rPr lang="en-US" smtClean="0"/>
              <a:pPr/>
              <a:t>7/19/2023</a:t>
            </a:fld>
            <a:endParaRPr lang="en-US" dirty="0"/>
          </a:p>
        </p:txBody>
      </p:sp>
      <p:sp>
        <p:nvSpPr>
          <p:cNvPr id="5" name="Footer Placeholder 4"/>
          <p:cNvSpPr>
            <a:spLocks noGrp="1"/>
          </p:cNvSpPr>
          <p:nvPr>
            <p:ph type="ftr" sz="quarter" idx="3"/>
          </p:nvPr>
        </p:nvSpPr>
        <p:spPr>
          <a:xfrm>
            <a:off x="6595933" y="631609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10766796" y="631609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51262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ettleJ@charlescountymd.gov"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harlescountymd.gov/" TargetMode="External"/><Relationship Id="rId2" Type="http://schemas.openxmlformats.org/officeDocument/2006/relationships/hyperlink" Target="mailto:SettleJ@charlescountymd.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mailto:Knotta@charlescountymd.gov"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B88CDA-CC91-4E3A-8D42-542638C26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 y="3894"/>
            <a:ext cx="12188825" cy="6854106"/>
          </a:xfrm>
          <a:prstGeom prst="rect">
            <a:avLst/>
          </a:prstGeom>
        </p:spPr>
      </p:pic>
      <p:sp>
        <p:nvSpPr>
          <p:cNvPr id="3" name="Subtitle 2"/>
          <p:cNvSpPr>
            <a:spLocks noGrp="1"/>
          </p:cNvSpPr>
          <p:nvPr>
            <p:ph type="subTitle" idx="1"/>
          </p:nvPr>
        </p:nvSpPr>
        <p:spPr>
          <a:xfrm>
            <a:off x="6399212" y="1616186"/>
            <a:ext cx="5787092" cy="5013214"/>
          </a:xfrm>
        </p:spPr>
        <p:txBody>
          <a:bodyPr>
            <a:normAutofit/>
          </a:bodyPr>
          <a:lstStyle/>
          <a:p>
            <a:r>
              <a:rPr lang="en-US" sz="2800" dirty="0"/>
              <a:t>Please read over all the information provided. Any questions or concerns you may have can be directed to Jessie Settle, Roads Program Administrator, at 301-932-3467 or </a:t>
            </a:r>
            <a:r>
              <a:rPr lang="en-US" sz="2800" dirty="0">
                <a:hlinkClick r:id="rId4"/>
              </a:rPr>
              <a:t>SettleJ@charlescountymd.gov</a:t>
            </a:r>
            <a:r>
              <a:rPr lang="en-US" sz="2800" dirty="0"/>
              <a:t>   </a:t>
            </a:r>
          </a:p>
          <a:p>
            <a:endParaRPr lang="en-US" sz="2800" dirty="0"/>
          </a:p>
          <a:p>
            <a:r>
              <a:rPr lang="en-US" sz="2800" dirty="0"/>
              <a:t>Route sheets will be sent to you once completed.</a:t>
            </a:r>
            <a:endParaRPr lang="en-US" sz="1400" dirty="0"/>
          </a:p>
          <a:p>
            <a:endParaRPr lang="en-US" sz="1600" dirty="0"/>
          </a:p>
          <a:p>
            <a:endParaRPr lang="en-US" sz="1600" dirty="0"/>
          </a:p>
          <a:p>
            <a:pPr algn="ctr"/>
            <a:r>
              <a:rPr lang="en-US" sz="1600" dirty="0"/>
              <a:t>Note: Bobcats, and loaders do not receive routes. </a:t>
            </a:r>
          </a:p>
          <a:p>
            <a:pPr marL="457200" indent="-457200">
              <a:buFont typeface="Wingdings" panose="05000000000000000000" pitchFamily="2" charset="2"/>
              <a:buChar char="v"/>
            </a:pPr>
            <a:endParaRPr lang="en-US" dirty="0"/>
          </a:p>
          <a:p>
            <a:pPr marL="457200" indent="-457200">
              <a:buFont typeface="Wingdings" panose="05000000000000000000" pitchFamily="2" charset="2"/>
              <a:buChar char="v"/>
            </a:pPr>
            <a:endParaRPr lang="en-US" dirty="0"/>
          </a:p>
        </p:txBody>
      </p:sp>
      <p:sp>
        <p:nvSpPr>
          <p:cNvPr id="4" name="Rectangle 3">
            <a:extLst>
              <a:ext uri="{FF2B5EF4-FFF2-40B4-BE49-F238E27FC236}">
                <a16:creationId xmlns:a16="http://schemas.microsoft.com/office/drawing/2014/main" id="{E2EC2A26-5389-4FA2-9593-843961CE3B48}"/>
              </a:ext>
            </a:extLst>
          </p:cNvPr>
          <p:cNvSpPr/>
          <p:nvPr/>
        </p:nvSpPr>
        <p:spPr>
          <a:xfrm>
            <a:off x="4570412" y="309328"/>
            <a:ext cx="914400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chemeClr val="accent3"/>
                </a:solidFill>
                <a:effectLst/>
              </a:rPr>
              <a:t>Welcome</a:t>
            </a:r>
            <a:r>
              <a:rPr lang="en-US" sz="5400" b="1" cap="none" spc="0" dirty="0">
                <a:ln/>
                <a:solidFill>
                  <a:schemeClr val="accent3"/>
                </a:solidFill>
                <a:effectLst/>
              </a:rPr>
              <a:t> </a:t>
            </a:r>
          </a:p>
        </p:txBody>
      </p:sp>
    </p:spTree>
    <p:extLst>
      <p:ext uri="{BB962C8B-B14F-4D97-AF65-F5344CB8AC3E}">
        <p14:creationId xmlns:p14="http://schemas.microsoft.com/office/powerpoint/2010/main" val="49199607"/>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6768E1-E8C3-44FA-8FA6-4B084CCAD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0" y="0"/>
            <a:ext cx="12188825" cy="6858000"/>
          </a:xfrm>
          <a:prstGeom prst="rect">
            <a:avLst/>
          </a:prstGeom>
        </p:spPr>
      </p:pic>
      <p:sp>
        <p:nvSpPr>
          <p:cNvPr id="2" name="Title 1">
            <a:extLst>
              <a:ext uri="{FF2B5EF4-FFF2-40B4-BE49-F238E27FC236}">
                <a16:creationId xmlns:a16="http://schemas.microsoft.com/office/drawing/2014/main" id="{C9F985F8-BD4A-4CEB-8782-8BFA928D12D0}"/>
              </a:ext>
            </a:extLst>
          </p:cNvPr>
          <p:cNvSpPr>
            <a:spLocks noGrp="1"/>
          </p:cNvSpPr>
          <p:nvPr>
            <p:ph type="title"/>
          </p:nvPr>
        </p:nvSpPr>
        <p:spPr>
          <a:xfrm>
            <a:off x="2367195" y="158134"/>
            <a:ext cx="9782801" cy="750531"/>
          </a:xfrm>
        </p:spPr>
        <p:txBody>
          <a:bodyPr/>
          <a:lstStyle/>
          <a:p>
            <a:pPr algn="ctr"/>
            <a:r>
              <a:rPr lang="en-US" b="1" dirty="0"/>
              <a:t>Salt Domes</a:t>
            </a:r>
          </a:p>
        </p:txBody>
      </p:sp>
      <p:graphicFrame>
        <p:nvGraphicFramePr>
          <p:cNvPr id="7" name="Content Placeholder 6">
            <a:extLst>
              <a:ext uri="{FF2B5EF4-FFF2-40B4-BE49-F238E27FC236}">
                <a16:creationId xmlns:a16="http://schemas.microsoft.com/office/drawing/2014/main" id="{7894A50C-D507-4AB6-890B-02EA8D25FB8A}"/>
              </a:ext>
            </a:extLst>
          </p:cNvPr>
          <p:cNvGraphicFramePr>
            <a:graphicFrameLocks noGrp="1"/>
          </p:cNvGraphicFramePr>
          <p:nvPr>
            <p:ph sz="half" idx="1"/>
            <p:extLst>
              <p:ext uri="{D42A27DB-BD31-4B8C-83A1-F6EECF244321}">
                <p14:modId xmlns:p14="http://schemas.microsoft.com/office/powerpoint/2010/main" val="885913714"/>
              </p:ext>
            </p:extLst>
          </p:nvPr>
        </p:nvGraphicFramePr>
        <p:xfrm>
          <a:off x="2388019" y="1289666"/>
          <a:ext cx="967081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115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E23C0D-B40D-4D49-81AF-4567EA0F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p:cNvSpPr>
            <a:spLocks noGrp="1"/>
          </p:cNvSpPr>
          <p:nvPr>
            <p:ph type="title"/>
          </p:nvPr>
        </p:nvSpPr>
        <p:spPr>
          <a:xfrm>
            <a:off x="-1220788" y="533400"/>
            <a:ext cx="9782801" cy="573248"/>
          </a:xfrm>
        </p:spPr>
        <p:txBody>
          <a:bodyPr>
            <a:no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Call Outs</a:t>
            </a:r>
          </a:p>
        </p:txBody>
      </p:sp>
      <p:graphicFrame>
        <p:nvGraphicFramePr>
          <p:cNvPr id="3" name="Content Placeholder 2">
            <a:extLst>
              <a:ext uri="{FF2B5EF4-FFF2-40B4-BE49-F238E27FC236}">
                <a16:creationId xmlns:a16="http://schemas.microsoft.com/office/drawing/2014/main" id="{82E7CD76-4D47-4F4F-9522-8C3A9733B26F}"/>
              </a:ext>
            </a:extLst>
          </p:cNvPr>
          <p:cNvGraphicFramePr>
            <a:graphicFrameLocks noGrp="1"/>
          </p:cNvGraphicFramePr>
          <p:nvPr>
            <p:ph sz="half" idx="1"/>
            <p:extLst>
              <p:ext uri="{D42A27DB-BD31-4B8C-83A1-F6EECF244321}">
                <p14:modId xmlns:p14="http://schemas.microsoft.com/office/powerpoint/2010/main" val="3599207537"/>
              </p:ext>
            </p:extLst>
          </p:nvPr>
        </p:nvGraphicFramePr>
        <p:xfrm>
          <a:off x="2513012" y="76199"/>
          <a:ext cx="9782801" cy="670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173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9C543-3CD5-4E07-9A1A-4C5452DD1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6612" cy="6858000"/>
          </a:xfrm>
          <a:prstGeom prst="rect">
            <a:avLst/>
          </a:prstGeom>
        </p:spPr>
      </p:pic>
      <p:sp>
        <p:nvSpPr>
          <p:cNvPr id="10" name="Content Placeholder 9"/>
          <p:cNvSpPr>
            <a:spLocks noGrp="1"/>
          </p:cNvSpPr>
          <p:nvPr>
            <p:ph sz="half" idx="1"/>
          </p:nvPr>
        </p:nvSpPr>
        <p:spPr>
          <a:xfrm>
            <a:off x="2295772" y="0"/>
            <a:ext cx="7467600" cy="7126447"/>
          </a:xfrm>
        </p:spPr>
        <p:txBody>
          <a:bodyPr>
            <a:normAutofit/>
          </a:bodyPr>
          <a:lstStyle/>
          <a:p>
            <a:pPr>
              <a:buFont typeface="Wingdings" panose="05000000000000000000" pitchFamily="2" charset="2"/>
              <a:buChar char="v"/>
            </a:pPr>
            <a:r>
              <a:rPr lang="en-US" sz="3000" dirty="0"/>
              <a:t>A Public Works Staff member will be walking the salt line to sign you in. </a:t>
            </a:r>
          </a:p>
          <a:p>
            <a:pPr>
              <a:buFont typeface="Wingdings" panose="05000000000000000000" pitchFamily="2" charset="2"/>
              <a:buChar char="v"/>
            </a:pPr>
            <a:r>
              <a:rPr lang="en-US" sz="3000" dirty="0"/>
              <a:t>Once sign-in contact your Supervisor. (if they don’t answer leave a message)</a:t>
            </a:r>
          </a:p>
          <a:p>
            <a:pPr>
              <a:buFont typeface="Wingdings" panose="05000000000000000000" pitchFamily="2" charset="2"/>
              <a:buChar char="v"/>
            </a:pPr>
            <a:r>
              <a:rPr lang="en-US" sz="3000" dirty="0"/>
              <a:t>Supervisor will inform you on where to meet which will be the same location for the year, unless told other wise or truck moved to a different route. </a:t>
            </a:r>
          </a:p>
          <a:p>
            <a:pPr>
              <a:buFont typeface="Wingdings" panose="05000000000000000000" pitchFamily="2" charset="2"/>
              <a:buChar char="v"/>
            </a:pPr>
            <a:r>
              <a:rPr lang="en-US" sz="3000" dirty="0"/>
              <a:t>MOST IMPORTANT- Stay in contact with your Supervisor at all times. If they don’t answer leave a message and if you don’t hear back within 15 mins then call the Superintendent (located on route sheet) or the main office. </a:t>
            </a:r>
          </a:p>
          <a:p>
            <a:pPr>
              <a:buFont typeface="Wingdings" panose="05000000000000000000" pitchFamily="2" charset="2"/>
              <a:buChar char="v"/>
            </a:pPr>
            <a:endParaRPr lang="en-US" sz="3000" dirty="0"/>
          </a:p>
          <a:p>
            <a:pPr>
              <a:buFont typeface="Wingdings" panose="05000000000000000000" pitchFamily="2" charset="2"/>
              <a:buChar char="v"/>
            </a:pPr>
            <a:endParaRPr lang="en-US" sz="3000" dirty="0"/>
          </a:p>
          <a:p>
            <a:pPr>
              <a:buFont typeface="Wingdings" panose="05000000000000000000" pitchFamily="2" charset="2"/>
              <a:buChar char="v"/>
            </a:pPr>
            <a:endParaRPr lang="en-US" dirty="0"/>
          </a:p>
        </p:txBody>
      </p:sp>
      <p:pic>
        <p:nvPicPr>
          <p:cNvPr id="5" name="Picture 4">
            <a:extLst>
              <a:ext uri="{FF2B5EF4-FFF2-40B4-BE49-F238E27FC236}">
                <a16:creationId xmlns:a16="http://schemas.microsoft.com/office/drawing/2014/main" id="{F4DC47C7-2FBB-4639-B966-8434B8A9B24C}"/>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208212" y="1"/>
            <a:ext cx="9980613" cy="6858000"/>
          </a:xfrm>
          <a:prstGeom prst="rect">
            <a:avLst/>
          </a:prstGeom>
        </p:spPr>
      </p:pic>
      <p:sp>
        <p:nvSpPr>
          <p:cNvPr id="6" name="TextBox 5">
            <a:extLst>
              <a:ext uri="{FF2B5EF4-FFF2-40B4-BE49-F238E27FC236}">
                <a16:creationId xmlns:a16="http://schemas.microsoft.com/office/drawing/2014/main" id="{6166A442-EE40-4ABE-8860-15726B30425B}"/>
              </a:ext>
            </a:extLst>
          </p:cNvPr>
          <p:cNvSpPr txBox="1"/>
          <p:nvPr/>
        </p:nvSpPr>
        <p:spPr>
          <a:xfrm>
            <a:off x="3046412" y="460446"/>
            <a:ext cx="8534400" cy="5632311"/>
          </a:xfrm>
          <a:prstGeom prst="rect">
            <a:avLst/>
          </a:prstGeom>
          <a:noFill/>
          <a:ln>
            <a:noFill/>
          </a:ln>
        </p:spPr>
        <p:txBody>
          <a:bodyPr wrap="square" rtlCol="0" anchor="ctr" anchorCtr="1">
            <a:spAutoFit/>
          </a:bodyPr>
          <a:lstStyle/>
          <a:p>
            <a:pPr marL="280988" indent="-280988">
              <a:buFont typeface="Wingdings" panose="05000000000000000000" pitchFamily="2" charset="2"/>
              <a:buChar char="v"/>
            </a:pPr>
            <a:r>
              <a:rPr lang="en-US" sz="2400" dirty="0"/>
              <a:t>A Public Works staff member will be walking the salt line to sign you in</a:t>
            </a:r>
          </a:p>
          <a:p>
            <a:endParaRPr lang="en-US" sz="2400" dirty="0"/>
          </a:p>
          <a:p>
            <a:pPr marL="280988" indent="-280988">
              <a:buFont typeface="Wingdings" panose="05000000000000000000" pitchFamily="2" charset="2"/>
              <a:buChar char="v"/>
            </a:pPr>
            <a:r>
              <a:rPr lang="en-US" sz="2400" dirty="0"/>
              <a:t>Once signed in contact your supervisor (if they don’t answer leave a message)</a:t>
            </a:r>
          </a:p>
          <a:p>
            <a:endParaRPr lang="en-US" sz="2400" dirty="0"/>
          </a:p>
          <a:p>
            <a:pPr marL="280988" indent="-280988">
              <a:buFont typeface="Wingdings" panose="05000000000000000000" pitchFamily="2" charset="2"/>
              <a:buChar char="v"/>
            </a:pPr>
            <a:r>
              <a:rPr lang="en-US" sz="2400" dirty="0"/>
              <a:t>Supervisor will inform you on where to meet, which will be the same location for the year, unless told otherwise or your truck is moved to a different route </a:t>
            </a:r>
          </a:p>
          <a:p>
            <a:endParaRPr lang="en-US" sz="2400" dirty="0"/>
          </a:p>
          <a:p>
            <a:pPr marL="280988" indent="-280988">
              <a:buFont typeface="Wingdings" panose="05000000000000000000" pitchFamily="2" charset="2"/>
              <a:buChar char="v"/>
            </a:pPr>
            <a:r>
              <a:rPr lang="en-US" sz="2400" b="1" i="1" dirty="0"/>
              <a:t>MOST IMPORTANT</a:t>
            </a:r>
            <a:r>
              <a:rPr lang="en-US" sz="2400" dirty="0"/>
              <a:t>- </a:t>
            </a:r>
            <a:r>
              <a:rPr lang="en-US" sz="2400" b="1" dirty="0"/>
              <a:t>Stay in contact with your supervisor at all times.</a:t>
            </a:r>
            <a:r>
              <a:rPr lang="en-US" sz="2400" dirty="0"/>
              <a:t> If they don’t answer leave a message, if you don’t hear back within 15 minutes call the superintendent (located on route sheet), or the main office. </a:t>
            </a:r>
          </a:p>
        </p:txBody>
      </p:sp>
    </p:spTree>
    <p:extLst>
      <p:ext uri="{BB962C8B-B14F-4D97-AF65-F5344CB8AC3E}">
        <p14:creationId xmlns:p14="http://schemas.microsoft.com/office/powerpoint/2010/main" val="3453298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DD9979-9D87-4150-8799-43BC13474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10" name="Content Placeholder 9"/>
          <p:cNvSpPr>
            <a:spLocks noGrp="1"/>
          </p:cNvSpPr>
          <p:nvPr>
            <p:ph sz="half" idx="1"/>
          </p:nvPr>
        </p:nvSpPr>
        <p:spPr>
          <a:xfrm>
            <a:off x="2425644" y="276788"/>
            <a:ext cx="8915400" cy="6593047"/>
          </a:xfrm>
        </p:spPr>
        <p:txBody>
          <a:bodyPr>
            <a:normAutofit/>
          </a:bodyPr>
          <a:lstStyle/>
          <a:p>
            <a:pPr>
              <a:buFont typeface="Wingdings" panose="05000000000000000000" pitchFamily="2" charset="2"/>
              <a:buChar char="v"/>
            </a:pPr>
            <a:r>
              <a:rPr lang="en-US" sz="3000" dirty="0"/>
              <a:t>Please report mailbox or vehicle damages to your supervisor ASAP</a:t>
            </a:r>
          </a:p>
          <a:p>
            <a:pPr>
              <a:buFont typeface="Wingdings" panose="05000000000000000000" pitchFamily="2" charset="2"/>
              <a:buChar char="v"/>
            </a:pPr>
            <a:r>
              <a:rPr lang="en-US" sz="3000" dirty="0"/>
              <a:t>If you break down notify your supervisor</a:t>
            </a:r>
          </a:p>
          <a:p>
            <a:pPr marL="338138" indent="-338138">
              <a:buFont typeface="Wingdings" panose="05000000000000000000" pitchFamily="2" charset="2"/>
              <a:buChar char="v"/>
            </a:pPr>
            <a:r>
              <a:rPr lang="en-US" sz="3000" dirty="0"/>
              <a:t>Contractors with multiple vehicles will need to number each one, per the number on the route sheet</a:t>
            </a:r>
          </a:p>
          <a:p>
            <a:pPr marL="338138" indent="-338138">
              <a:buFont typeface="Wingdings" panose="05000000000000000000" pitchFamily="2" charset="2"/>
              <a:buChar char="v"/>
            </a:pPr>
            <a:r>
              <a:rPr lang="en-US" sz="3000" dirty="0"/>
              <a:t>Contractors are prohibited from using County equipment for any business that is not County related </a:t>
            </a:r>
          </a:p>
          <a:p>
            <a:pPr marL="338138" indent="-338138">
              <a:buFont typeface="Wingdings" panose="05000000000000000000" pitchFamily="2" charset="2"/>
              <a:buChar char="v"/>
            </a:pPr>
            <a:r>
              <a:rPr lang="en-US" sz="3000" dirty="0"/>
              <a:t>Only plow the roads located on your route sheet</a:t>
            </a:r>
          </a:p>
          <a:p>
            <a:pPr marL="0" indent="0">
              <a:buNone/>
            </a:pPr>
            <a:endParaRPr lang="en-US" sz="3000" dirty="0"/>
          </a:p>
          <a:p>
            <a:pPr>
              <a:buFont typeface="Wingdings" panose="05000000000000000000" pitchFamily="2" charset="2"/>
              <a:buChar char="v"/>
            </a:pPr>
            <a:endParaRPr lang="en-US" sz="3000" dirty="0"/>
          </a:p>
          <a:p>
            <a:pPr marL="0" indent="0">
              <a:buNone/>
            </a:pPr>
            <a:endParaRPr lang="en-US" sz="3000" dirty="0"/>
          </a:p>
          <a:p>
            <a:pPr marL="0" indent="0">
              <a:buNone/>
            </a:pPr>
            <a:endParaRPr lang="en-US" sz="3000" dirty="0"/>
          </a:p>
          <a:p>
            <a:pPr>
              <a:buFont typeface="Wingdings" panose="05000000000000000000" pitchFamily="2" charset="2"/>
              <a:buChar char="v"/>
            </a:pPr>
            <a:endParaRPr lang="en-US" sz="3000" dirty="0"/>
          </a:p>
          <a:p>
            <a:pPr>
              <a:buFont typeface="Wingdings" panose="05000000000000000000" pitchFamily="2" charset="2"/>
              <a:buChar char="v"/>
            </a:pPr>
            <a:endParaRPr lang="en-US" sz="3000" dirty="0"/>
          </a:p>
          <a:p>
            <a:pPr>
              <a:buFont typeface="Wingdings" panose="05000000000000000000" pitchFamily="2" charset="2"/>
              <a:buChar char="v"/>
            </a:pPr>
            <a:endParaRPr lang="en-US" dirty="0"/>
          </a:p>
        </p:txBody>
      </p:sp>
      <p:pic>
        <p:nvPicPr>
          <p:cNvPr id="9" name="Picture 8">
            <a:extLst>
              <a:ext uri="{FF2B5EF4-FFF2-40B4-BE49-F238E27FC236}">
                <a16:creationId xmlns:a16="http://schemas.microsoft.com/office/drawing/2014/main" id="{15BB4F6F-0B69-4CC0-9431-4B60A1EC0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412" y="5369859"/>
            <a:ext cx="3516369" cy="1247212"/>
          </a:xfrm>
          <a:prstGeom prst="rect">
            <a:avLst/>
          </a:prstGeom>
        </p:spPr>
      </p:pic>
    </p:spTree>
    <p:extLst>
      <p:ext uri="{BB962C8B-B14F-4D97-AF65-F5344CB8AC3E}">
        <p14:creationId xmlns:p14="http://schemas.microsoft.com/office/powerpoint/2010/main" val="423330086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CC428-DCB4-495E-B1CE-D76062F0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 y="0"/>
            <a:ext cx="12188825" cy="6858000"/>
          </a:xfrm>
          <a:prstGeom prst="rect">
            <a:avLst/>
          </a:prstGeom>
        </p:spPr>
      </p:pic>
      <p:sp>
        <p:nvSpPr>
          <p:cNvPr id="2" name="Title 1"/>
          <p:cNvSpPr>
            <a:spLocks noGrp="1"/>
          </p:cNvSpPr>
          <p:nvPr>
            <p:ph type="title"/>
          </p:nvPr>
        </p:nvSpPr>
        <p:spPr>
          <a:xfrm>
            <a:off x="2400940" y="228601"/>
            <a:ext cx="9782801" cy="838200"/>
          </a:xfrm>
        </p:spPr>
        <p:txBody>
          <a:bodyPr>
            <a:normAutofit/>
          </a:bodyPr>
          <a:lstStyle/>
          <a:p>
            <a:pPr algn="ct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Billing </a:t>
            </a:r>
          </a:p>
        </p:txBody>
      </p:sp>
      <p:sp>
        <p:nvSpPr>
          <p:cNvPr id="5" name="Content Placeholder 4">
            <a:extLst>
              <a:ext uri="{FF2B5EF4-FFF2-40B4-BE49-F238E27FC236}">
                <a16:creationId xmlns:a16="http://schemas.microsoft.com/office/drawing/2014/main" id="{A2095AAD-D369-478C-8B66-4C55A7E836FB}"/>
              </a:ext>
            </a:extLst>
          </p:cNvPr>
          <p:cNvSpPr>
            <a:spLocks noGrp="1"/>
          </p:cNvSpPr>
          <p:nvPr>
            <p:ph sz="half" idx="1"/>
          </p:nvPr>
        </p:nvSpPr>
        <p:spPr>
          <a:xfrm>
            <a:off x="2451798" y="885434"/>
            <a:ext cx="9681083" cy="5373975"/>
          </a:xfrm>
        </p:spPr>
        <p:txBody>
          <a:bodyPr>
            <a:normAutofit fontScale="55000" lnSpcReduction="20000"/>
          </a:bodyPr>
          <a:lstStyle/>
          <a:p>
            <a:pPr lvl="1"/>
            <a:endParaRPr lang="en-US" sz="3500" dirty="0"/>
          </a:p>
          <a:p>
            <a:pPr lvl="1"/>
            <a:r>
              <a:rPr lang="en-US" sz="3500" dirty="0"/>
              <a:t>You, as the Contractor, are responsible for submitting an invoice for payment. You may only use a county invoice </a:t>
            </a:r>
          </a:p>
          <a:p>
            <a:pPr marL="365760" lvl="1" indent="0">
              <a:buNone/>
            </a:pPr>
            <a:endParaRPr lang="en-US" sz="3500" dirty="0"/>
          </a:p>
          <a:p>
            <a:pPr lvl="1"/>
            <a:r>
              <a:rPr lang="en-US" sz="3500" dirty="0"/>
              <a:t>Do not call or visit the Government Building for your check</a:t>
            </a:r>
          </a:p>
          <a:p>
            <a:pPr marL="365760" lvl="1" indent="0">
              <a:buNone/>
            </a:pPr>
            <a:endParaRPr lang="en-US" sz="3500" dirty="0"/>
          </a:p>
          <a:p>
            <a:pPr lvl="1"/>
            <a:r>
              <a:rPr lang="en-US" sz="3500" dirty="0"/>
              <a:t>All checks will be mailed unless you sign up for direct deposit </a:t>
            </a:r>
          </a:p>
          <a:p>
            <a:pPr marL="365760" lvl="1" indent="0">
              <a:buNone/>
            </a:pPr>
            <a:endParaRPr lang="en-US" sz="3500" dirty="0"/>
          </a:p>
          <a:p>
            <a:pPr lvl="1"/>
            <a:r>
              <a:rPr lang="en-US" sz="3500" dirty="0"/>
              <a:t>Once invoices are received you will receive payment within three to four weeks</a:t>
            </a:r>
          </a:p>
          <a:p>
            <a:pPr marL="365760" lvl="1" indent="0">
              <a:buNone/>
            </a:pPr>
            <a:endParaRPr lang="en-US" sz="3500" dirty="0"/>
          </a:p>
          <a:p>
            <a:pPr lvl="1"/>
            <a:r>
              <a:rPr lang="en-US" sz="3500" dirty="0"/>
              <a:t>Supervisors will let you know the snowstorm number </a:t>
            </a:r>
          </a:p>
          <a:p>
            <a:pPr marL="365760" lvl="1" indent="0">
              <a:buNone/>
            </a:pPr>
            <a:endParaRPr lang="en-US" sz="3500" dirty="0"/>
          </a:p>
          <a:p>
            <a:pPr lvl="1"/>
            <a:r>
              <a:rPr lang="en-US" sz="3500" dirty="0"/>
              <a:t>Invoices can be mailed, faxed, dropped off, or emailed. Please only submit once</a:t>
            </a:r>
          </a:p>
          <a:p>
            <a:pPr marL="365760" lvl="1" indent="0">
              <a:buNone/>
            </a:pPr>
            <a:endParaRPr lang="en-US" sz="3500" dirty="0"/>
          </a:p>
          <a:p>
            <a:pPr lvl="1"/>
            <a:r>
              <a:rPr lang="en-US" sz="3500" dirty="0"/>
              <a:t>There is a drop off box located outside the main building for after hours</a:t>
            </a:r>
            <a:endParaRPr lang="en-US" dirty="0"/>
          </a:p>
          <a:p>
            <a:pPr marL="365760" lvl="1" indent="0">
              <a:buNone/>
            </a:pPr>
            <a:endParaRPr lang="en-US" dirty="0"/>
          </a:p>
          <a:p>
            <a:pPr marL="0" indent="0">
              <a:buNone/>
            </a:pPr>
            <a:r>
              <a:rPr lang="en-US" dirty="0"/>
              <a:t>  </a:t>
            </a:r>
          </a:p>
        </p:txBody>
      </p:sp>
      <p:pic>
        <p:nvPicPr>
          <p:cNvPr id="7" name="Picture 6">
            <a:extLst>
              <a:ext uri="{FF2B5EF4-FFF2-40B4-BE49-F238E27FC236}">
                <a16:creationId xmlns:a16="http://schemas.microsoft.com/office/drawing/2014/main" id="{86794A46-C563-4BC7-8FAB-A0450FE08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339" y="5408277"/>
            <a:ext cx="4572000" cy="1230210"/>
          </a:xfrm>
          <a:prstGeom prst="rect">
            <a:avLst/>
          </a:prstGeom>
        </p:spPr>
      </p:pic>
    </p:spTree>
    <p:extLst>
      <p:ext uri="{BB962C8B-B14F-4D97-AF65-F5344CB8AC3E}">
        <p14:creationId xmlns:p14="http://schemas.microsoft.com/office/powerpoint/2010/main" val="836874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6613F-CD60-4A77-9252-F31BEDCAC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p:cNvSpPr>
            <a:spLocks noGrp="1"/>
          </p:cNvSpPr>
          <p:nvPr>
            <p:ph type="title"/>
          </p:nvPr>
        </p:nvSpPr>
        <p:spPr>
          <a:xfrm>
            <a:off x="2208212" y="-96836"/>
            <a:ext cx="9782801" cy="1002484"/>
          </a:xfrm>
        </p:spPr>
        <p:txBody>
          <a:bodyPr>
            <a:normAutofit/>
          </a:bodyPr>
          <a:lstStyle/>
          <a:p>
            <a:pPr algn="ct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Invoices </a:t>
            </a:r>
          </a:p>
        </p:txBody>
      </p:sp>
      <p:sp>
        <p:nvSpPr>
          <p:cNvPr id="5" name="Content Placeholder 4">
            <a:extLst>
              <a:ext uri="{FF2B5EF4-FFF2-40B4-BE49-F238E27FC236}">
                <a16:creationId xmlns:a16="http://schemas.microsoft.com/office/drawing/2014/main" id="{A2095AAD-D369-478C-8B66-4C55A7E836FB}"/>
              </a:ext>
            </a:extLst>
          </p:cNvPr>
          <p:cNvSpPr>
            <a:spLocks noGrp="1"/>
          </p:cNvSpPr>
          <p:nvPr>
            <p:ph sz="half" idx="1"/>
          </p:nvPr>
        </p:nvSpPr>
        <p:spPr>
          <a:xfrm>
            <a:off x="6094412" y="1143000"/>
            <a:ext cx="6172200" cy="5478463"/>
          </a:xfrm>
        </p:spPr>
        <p:txBody>
          <a:bodyPr>
            <a:normAutofit fontScale="92500"/>
          </a:bodyPr>
          <a:lstStyle/>
          <a:p>
            <a:r>
              <a:rPr lang="en-US" dirty="0"/>
              <a:t>Snowstorm Invoices</a:t>
            </a:r>
          </a:p>
          <a:p>
            <a:pPr lvl="1"/>
            <a:r>
              <a:rPr lang="en-US" dirty="0"/>
              <a:t>Please submit a county invoice within 5 working days from the completion of the call out </a:t>
            </a:r>
          </a:p>
          <a:p>
            <a:pPr lvl="1"/>
            <a:r>
              <a:rPr lang="en-US" dirty="0"/>
              <a:t>One invoice per day, per vehicle</a:t>
            </a:r>
          </a:p>
          <a:p>
            <a:pPr lvl="1"/>
            <a:r>
              <a:rPr lang="en-US" dirty="0"/>
              <a:t>Confirm all invoices with your supervisor once the storm has ended</a:t>
            </a:r>
          </a:p>
          <a:p>
            <a:pPr marL="365760" lvl="1" indent="0">
              <a:buNone/>
            </a:pPr>
            <a:endParaRPr lang="en-US" dirty="0"/>
          </a:p>
          <a:p>
            <a:r>
              <a:rPr lang="en-US" dirty="0"/>
              <a:t>Retainer Fee Invoice </a:t>
            </a:r>
          </a:p>
          <a:p>
            <a:pPr lvl="1"/>
            <a:r>
              <a:rPr lang="en-US" dirty="0"/>
              <a:t>It’s the Contractor’s responsibility </a:t>
            </a:r>
          </a:p>
          <a:p>
            <a:pPr marL="576263" lvl="1" indent="0">
              <a:buNone/>
            </a:pPr>
            <a:r>
              <a:rPr lang="en-US" dirty="0"/>
              <a:t>to submit an invoice to Public Works after April 15</a:t>
            </a:r>
            <a:r>
              <a:rPr lang="en-US" baseline="30000" dirty="0"/>
              <a:t>th. </a:t>
            </a:r>
            <a:endParaRPr lang="en-US" dirty="0"/>
          </a:p>
          <a:p>
            <a:pPr marL="365760" lvl="1" indent="0">
              <a:buNone/>
            </a:pPr>
            <a:endParaRPr lang="en-US" dirty="0"/>
          </a:p>
          <a:p>
            <a:pPr marL="0" indent="0">
              <a:buNone/>
            </a:pPr>
            <a:r>
              <a:rPr lang="en-US" dirty="0"/>
              <a:t>  </a:t>
            </a:r>
          </a:p>
        </p:txBody>
      </p:sp>
      <p:pic>
        <p:nvPicPr>
          <p:cNvPr id="6" name="Picture 5">
            <a:extLst>
              <a:ext uri="{FF2B5EF4-FFF2-40B4-BE49-F238E27FC236}">
                <a16:creationId xmlns:a16="http://schemas.microsoft.com/office/drawing/2014/main" id="{B59E5E76-5BC1-473C-9378-A52D2F092A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612" y="1227953"/>
            <a:ext cx="3650673" cy="4724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254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DD9979-9D87-4150-8799-43BC13474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10" name="Content Placeholder 9"/>
          <p:cNvSpPr>
            <a:spLocks noGrp="1"/>
          </p:cNvSpPr>
          <p:nvPr>
            <p:ph sz="half" idx="1"/>
          </p:nvPr>
        </p:nvSpPr>
        <p:spPr>
          <a:xfrm>
            <a:off x="2425644" y="276788"/>
            <a:ext cx="8915400" cy="6593047"/>
          </a:xfrm>
        </p:spPr>
        <p:txBody>
          <a:bodyPr>
            <a:normAutofit/>
          </a:bodyPr>
          <a:lstStyle/>
          <a:p>
            <a:pPr marL="0" indent="0">
              <a:buNone/>
            </a:pPr>
            <a:endParaRPr lang="en-US" sz="3000" dirty="0"/>
          </a:p>
          <a:p>
            <a:pPr>
              <a:buFont typeface="Wingdings" panose="05000000000000000000" pitchFamily="2" charset="2"/>
              <a:buChar char="v"/>
            </a:pPr>
            <a:endParaRPr lang="en-US" sz="3000" dirty="0"/>
          </a:p>
          <a:p>
            <a:pPr marL="0" indent="0">
              <a:buNone/>
            </a:pPr>
            <a:endParaRPr lang="en-US" sz="3000" dirty="0"/>
          </a:p>
          <a:p>
            <a:pPr marL="0" indent="0">
              <a:buNone/>
            </a:pPr>
            <a:endParaRPr lang="en-US" sz="3000" dirty="0"/>
          </a:p>
          <a:p>
            <a:pPr>
              <a:buFont typeface="Wingdings" panose="05000000000000000000" pitchFamily="2" charset="2"/>
              <a:buChar char="v"/>
            </a:pPr>
            <a:endParaRPr lang="en-US" sz="3000" dirty="0"/>
          </a:p>
          <a:p>
            <a:pPr>
              <a:buFont typeface="Wingdings" panose="05000000000000000000" pitchFamily="2" charset="2"/>
              <a:buChar char="v"/>
            </a:pPr>
            <a:endParaRPr lang="en-US" sz="3000" dirty="0"/>
          </a:p>
          <a:p>
            <a:pPr>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31778C7D-29C1-4199-94F8-F8F0A9544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88629" y="-643308"/>
            <a:ext cx="5370909" cy="8333924"/>
          </a:xfrm>
          <a:prstGeom prst="rect">
            <a:avLst/>
          </a:prstGeom>
        </p:spPr>
      </p:pic>
    </p:spTree>
    <p:extLst>
      <p:ext uri="{BB962C8B-B14F-4D97-AF65-F5344CB8AC3E}">
        <p14:creationId xmlns:p14="http://schemas.microsoft.com/office/powerpoint/2010/main" val="1718465998"/>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62E05-67DC-41C8-AF13-B9C6B165F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 y="-24468"/>
            <a:ext cx="12188825" cy="685800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8F6B70A-89C9-4C96-8F02-22DD79418928}"/>
              </a:ext>
            </a:extLst>
          </p:cNvPr>
          <p:cNvSpPr/>
          <p:nvPr/>
        </p:nvSpPr>
        <p:spPr>
          <a:xfrm>
            <a:off x="1751012" y="0"/>
            <a:ext cx="9897148" cy="707886"/>
          </a:xfrm>
          <a:prstGeom prst="rect">
            <a:avLst/>
          </a:prstGeom>
          <a:noFill/>
        </p:spPr>
        <p:txBody>
          <a:bodyPr wrap="squar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End of Season Retainer Fee</a:t>
            </a:r>
          </a:p>
        </p:txBody>
      </p:sp>
      <p:sp>
        <p:nvSpPr>
          <p:cNvPr id="7" name="Content Placeholder 2">
            <a:extLst>
              <a:ext uri="{FF2B5EF4-FFF2-40B4-BE49-F238E27FC236}">
                <a16:creationId xmlns:a16="http://schemas.microsoft.com/office/drawing/2014/main" id="{8878855D-8627-4D57-97E0-2DA91CB4DAB4}"/>
              </a:ext>
            </a:extLst>
          </p:cNvPr>
          <p:cNvSpPr txBox="1">
            <a:spLocks/>
          </p:cNvSpPr>
          <p:nvPr/>
        </p:nvSpPr>
        <p:spPr>
          <a:xfrm>
            <a:off x="5717963" y="990600"/>
            <a:ext cx="6482782" cy="54102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n-US" sz="2400" dirty="0"/>
              <a:t>Only single, tandem, tri-axle, and/or tractors can receive the retainer fee</a:t>
            </a:r>
          </a:p>
          <a:p>
            <a:r>
              <a:rPr lang="en-US" sz="2400" dirty="0"/>
              <a:t>All vehicles must have a snow route or have been called out during the snow season to obtain the retainer fee</a:t>
            </a:r>
          </a:p>
          <a:p>
            <a:r>
              <a:rPr lang="en-US" sz="2400" dirty="0"/>
              <a:t>All county equipment </a:t>
            </a:r>
            <a:r>
              <a:rPr lang="en-US" sz="2400" b="1" u="sng" dirty="0"/>
              <a:t>must be </a:t>
            </a:r>
            <a:r>
              <a:rPr lang="en-US" sz="2400" dirty="0"/>
              <a:t>picked up before Nov 12th and returned before April 14th</a:t>
            </a:r>
            <a:endParaRPr lang="en-US" sz="2400" b="1" u="sng" dirty="0"/>
          </a:p>
          <a:p>
            <a:r>
              <a:rPr lang="en-US" sz="2400" dirty="0"/>
              <a:t>All county equipment must be returned clean and free of salt/dirt</a:t>
            </a:r>
          </a:p>
          <a:p>
            <a:r>
              <a:rPr lang="en-US" sz="2400" dirty="0"/>
              <a:t>All plow pins must be returned with plows </a:t>
            </a:r>
          </a:p>
          <a:p>
            <a:r>
              <a:rPr lang="en-US" sz="2400" dirty="0"/>
              <a:t>Please see Section D of the contract for all performance measures.</a:t>
            </a:r>
          </a:p>
        </p:txBody>
      </p:sp>
      <p:pic>
        <p:nvPicPr>
          <p:cNvPr id="6" name="Picture 5">
            <a:extLst>
              <a:ext uri="{FF2B5EF4-FFF2-40B4-BE49-F238E27FC236}">
                <a16:creationId xmlns:a16="http://schemas.microsoft.com/office/drawing/2014/main" id="{CFD8A7C9-BDD7-4778-AF6A-EDAD29791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812" y="1156632"/>
            <a:ext cx="3124200" cy="4495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355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D5B89-DC40-4E13-AE26-0CEA4AC2F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89" y="0"/>
            <a:ext cx="12342813" cy="6858000"/>
          </a:xfrm>
          <a:prstGeom prst="rect">
            <a:avLst/>
          </a:prstGeom>
        </p:spPr>
      </p:pic>
    </p:spTree>
    <p:extLst>
      <p:ext uri="{BB962C8B-B14F-4D97-AF65-F5344CB8AC3E}">
        <p14:creationId xmlns:p14="http://schemas.microsoft.com/office/powerpoint/2010/main" val="357717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65B0E-1ED8-429E-A83F-94C22235FA04}"/>
              </a:ext>
            </a:extLst>
          </p:cNvPr>
          <p:cNvSpPr txBox="1"/>
          <p:nvPr/>
        </p:nvSpPr>
        <p:spPr>
          <a:xfrm>
            <a:off x="2513012" y="426070"/>
            <a:ext cx="8991600" cy="4862870"/>
          </a:xfrm>
          <a:prstGeom prst="rect">
            <a:avLst/>
          </a:prstGeom>
          <a:noFill/>
          <a:ln>
            <a:solidFill>
              <a:schemeClr val="bg2"/>
            </a:solidFill>
          </a:ln>
        </p:spPr>
        <p:txBody>
          <a:bodyPr wrap="square" rtlCol="0" anchor="ctr" anchorCtr="1">
            <a:spAutoFit/>
          </a:bodyPr>
          <a:lstStyle/>
          <a:p>
            <a:r>
              <a:rPr lang="en-US" sz="3200" dirty="0"/>
              <a:t>Roads Main # 301-932-3450</a:t>
            </a:r>
          </a:p>
          <a:p>
            <a:r>
              <a:rPr lang="en-US" sz="3200" dirty="0"/>
              <a:t>Jessie’s Desk # 301-932-3467</a:t>
            </a:r>
          </a:p>
          <a:p>
            <a:r>
              <a:rPr lang="en-US" sz="3200" dirty="0"/>
              <a:t>Snow Hotline #: 1-888-460- SNOW</a:t>
            </a:r>
          </a:p>
          <a:p>
            <a:r>
              <a:rPr lang="en-US" sz="3200" dirty="0"/>
              <a:t>Fax #: 301-932-3564</a:t>
            </a:r>
          </a:p>
          <a:p>
            <a:endParaRPr lang="en-US" sz="3200" dirty="0"/>
          </a:p>
          <a:p>
            <a:r>
              <a:rPr lang="en-US" sz="3200" dirty="0"/>
              <a:t>Jessie’s Email</a:t>
            </a:r>
            <a:r>
              <a:rPr lang="en-US" sz="3200"/>
              <a:t>: </a:t>
            </a:r>
            <a:r>
              <a:rPr lang="en-US" sz="3200">
                <a:hlinkClick r:id="rId2"/>
              </a:rPr>
              <a:t>SettleJ@</a:t>
            </a:r>
            <a:r>
              <a:rPr lang="en-US" sz="3200" dirty="0">
                <a:hlinkClick r:id="rId2"/>
              </a:rPr>
              <a:t>charlescountymd.gov</a:t>
            </a:r>
            <a:endParaRPr lang="en-US" sz="3200" dirty="0"/>
          </a:p>
          <a:p>
            <a:r>
              <a:rPr lang="en-US" sz="3200" dirty="0"/>
              <a:t>County Website: </a:t>
            </a:r>
            <a:r>
              <a:rPr lang="en-US" sz="3200" dirty="0">
                <a:hlinkClick r:id="rId3"/>
              </a:rPr>
              <a:t>www.Charlescountymd.gov</a:t>
            </a:r>
            <a:endParaRPr lang="en-US" sz="3200" dirty="0"/>
          </a:p>
          <a:p>
            <a:endParaRPr lang="en-US" dirty="0"/>
          </a:p>
          <a:p>
            <a:endParaRPr lang="en-US" dirty="0"/>
          </a:p>
          <a:p>
            <a:endParaRPr lang="en-US" dirty="0"/>
          </a:p>
        </p:txBody>
      </p:sp>
    </p:spTree>
    <p:extLst>
      <p:ext uri="{BB962C8B-B14F-4D97-AF65-F5344CB8AC3E}">
        <p14:creationId xmlns:p14="http://schemas.microsoft.com/office/powerpoint/2010/main" val="62468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AC134-E576-4F06-9CDA-199B1E02C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10" name="Content Placeholder 9"/>
          <p:cNvSpPr>
            <a:spLocks noGrp="1"/>
          </p:cNvSpPr>
          <p:nvPr>
            <p:ph sz="half" idx="1"/>
          </p:nvPr>
        </p:nvSpPr>
        <p:spPr>
          <a:xfrm>
            <a:off x="1568871" y="1143000"/>
            <a:ext cx="10164341" cy="5678647"/>
          </a:xfrm>
        </p:spPr>
        <p:txBody>
          <a:bodyPr>
            <a:normAutofit/>
          </a:bodyPr>
          <a:lstStyle/>
          <a:p>
            <a:pPr marL="0" indent="0">
              <a:buNone/>
            </a:pPr>
            <a:endParaRPr lang="en-US" sz="3000" dirty="0"/>
          </a:p>
          <a:p>
            <a:pPr marL="0" indent="0">
              <a:buNone/>
            </a:pPr>
            <a:endParaRPr lang="en-US" sz="3000" dirty="0"/>
          </a:p>
          <a:p>
            <a:pPr marL="0" indent="0">
              <a:buNone/>
            </a:pPr>
            <a:endParaRPr lang="en-US" sz="3000" dirty="0"/>
          </a:p>
          <a:p>
            <a:pPr>
              <a:buFont typeface="Wingdings" panose="05000000000000000000" pitchFamily="2" charset="2"/>
              <a:buChar char="v"/>
            </a:pPr>
            <a:endParaRPr lang="en-US" sz="3000" dirty="0"/>
          </a:p>
          <a:p>
            <a:pPr>
              <a:buFont typeface="Wingdings" panose="05000000000000000000" pitchFamily="2" charset="2"/>
              <a:buChar char="v"/>
            </a:pPr>
            <a:endParaRPr lang="en-US" sz="3000" dirty="0"/>
          </a:p>
          <a:p>
            <a:pPr>
              <a:buFont typeface="Wingdings" panose="05000000000000000000" pitchFamily="2" charset="2"/>
              <a:buChar char="v"/>
            </a:pPr>
            <a:endParaRPr lang="en-US" dirty="0"/>
          </a:p>
        </p:txBody>
      </p:sp>
      <p:sp>
        <p:nvSpPr>
          <p:cNvPr id="2" name="Rectangle 1">
            <a:extLst>
              <a:ext uri="{FF2B5EF4-FFF2-40B4-BE49-F238E27FC236}">
                <a16:creationId xmlns:a16="http://schemas.microsoft.com/office/drawing/2014/main" id="{F06EF9B5-2BE8-483B-8D21-4F1309735C28}"/>
              </a:ext>
            </a:extLst>
          </p:cNvPr>
          <p:cNvSpPr/>
          <p:nvPr/>
        </p:nvSpPr>
        <p:spPr>
          <a:xfrm>
            <a:off x="4570412" y="0"/>
            <a:ext cx="452720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Route Sheets</a:t>
            </a:r>
          </a:p>
        </p:txBody>
      </p:sp>
      <p:pic>
        <p:nvPicPr>
          <p:cNvPr id="8" name="Picture 7">
            <a:extLst>
              <a:ext uri="{FF2B5EF4-FFF2-40B4-BE49-F238E27FC236}">
                <a16:creationId xmlns:a16="http://schemas.microsoft.com/office/drawing/2014/main" id="{B9D3D61F-4765-472C-AF73-A2FD4B7A8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8903" y="942905"/>
            <a:ext cx="5278561" cy="5678648"/>
          </a:xfrm>
          <a:prstGeom prst="rect">
            <a:avLst/>
          </a:prstGeom>
          <a:ln>
            <a:noFill/>
          </a:ln>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73C5A678-826F-4EF0-A819-6236EDEF054B}"/>
              </a:ext>
            </a:extLst>
          </p:cNvPr>
          <p:cNvSpPr/>
          <p:nvPr/>
        </p:nvSpPr>
        <p:spPr>
          <a:xfrm>
            <a:off x="7967492" y="1913930"/>
            <a:ext cx="533400" cy="372070"/>
          </a:xfrm>
          <a:prstGeom prst="rect">
            <a:avLst/>
          </a:prstGeom>
          <a:solidFill>
            <a:schemeClr val="bg1">
              <a:lumMod val="95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3154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8D706F-F1A1-4896-A9FC-BD1DFD9B3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9" y="0"/>
            <a:ext cx="12266613" cy="6858000"/>
          </a:xfrm>
          <a:prstGeom prst="rect">
            <a:avLst/>
          </a:prstGeom>
        </p:spPr>
      </p:pic>
      <p:pic>
        <p:nvPicPr>
          <p:cNvPr id="6" name="Picture 5">
            <a:extLst>
              <a:ext uri="{FF2B5EF4-FFF2-40B4-BE49-F238E27FC236}">
                <a16:creationId xmlns:a16="http://schemas.microsoft.com/office/drawing/2014/main" id="{79EFEA29-6B0D-427B-BC7D-0F7B8AB5B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606" y="275438"/>
            <a:ext cx="5312317" cy="63071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3407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E81193-D1D7-427E-9970-268342B73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a:ln>
            <a:noFill/>
          </a:ln>
          <a:effectLst>
            <a:outerShdw blurRad="292100" dist="139700" dir="2700000" algn="tl" rotWithShape="0">
              <a:srgbClr val="333333">
                <a:alpha val="65000"/>
              </a:srgbClr>
            </a:outerShdw>
          </a:effectLst>
        </p:spPr>
      </p:pic>
      <p:sp>
        <p:nvSpPr>
          <p:cNvPr id="14" name="Content Placeholder 13"/>
          <p:cNvSpPr>
            <a:spLocks noGrp="1"/>
          </p:cNvSpPr>
          <p:nvPr>
            <p:ph idx="1"/>
          </p:nvPr>
        </p:nvSpPr>
        <p:spPr>
          <a:xfrm>
            <a:off x="2284412" y="685800"/>
            <a:ext cx="5067300" cy="5638800"/>
          </a:xfrm>
        </p:spPr>
        <p:txBody>
          <a:bodyPr/>
          <a:lstStyle/>
          <a:p>
            <a:pPr marL="0" lvl="0" indent="0">
              <a:buNone/>
            </a:pPr>
            <a:r>
              <a:rPr lang="en-US" dirty="0"/>
              <a:t> </a:t>
            </a:r>
          </a:p>
          <a:p>
            <a:pPr lvl="0">
              <a:buFont typeface="Wingdings" panose="05000000000000000000" pitchFamily="2" charset="2"/>
              <a:buChar char="v"/>
            </a:pPr>
            <a:r>
              <a:rPr lang="en-US" dirty="0"/>
              <a:t>Check your route before it snows for obstructions (tree limbs, manhole risers, potholes, etc.) If you see an obstruction, please notify Public Works</a:t>
            </a:r>
          </a:p>
          <a:p>
            <a:pPr lvl="0">
              <a:buFont typeface="Wingdings" panose="05000000000000000000" pitchFamily="2" charset="2"/>
              <a:buChar char="v"/>
            </a:pPr>
            <a:r>
              <a:rPr lang="en-US" dirty="0"/>
              <a:t>All snowplow drivers must know their routes before a snow event, or have one of the following:</a:t>
            </a:r>
          </a:p>
          <a:p>
            <a:pPr lvl="2">
              <a:buFont typeface="Wingdings" panose="05000000000000000000" pitchFamily="2" charset="2"/>
              <a:buChar char="v"/>
            </a:pPr>
            <a:r>
              <a:rPr lang="en-US" dirty="0"/>
              <a:t>GPS</a:t>
            </a:r>
          </a:p>
          <a:p>
            <a:pPr lvl="2">
              <a:buFont typeface="Wingdings" panose="05000000000000000000" pitchFamily="2" charset="2"/>
              <a:buChar char="v"/>
            </a:pPr>
            <a:r>
              <a:rPr lang="en-US" dirty="0"/>
              <a:t>Map book</a:t>
            </a:r>
          </a:p>
          <a:p>
            <a:pPr marL="731520" lvl="2" indent="0">
              <a:buNone/>
            </a:pPr>
            <a:endParaRPr lang="en-US" dirty="0"/>
          </a:p>
          <a:p>
            <a:pPr lvl="1">
              <a:buFont typeface="Wingdings" panose="05000000000000000000" pitchFamily="2" charset="2"/>
              <a:buChar char="v"/>
            </a:pPr>
            <a:endParaRPr lang="en-US" dirty="0"/>
          </a:p>
          <a:p>
            <a:pPr lvl="0">
              <a:buFont typeface="Wingdings" panose="05000000000000000000" pitchFamily="2" charset="2"/>
              <a:buChar char="v"/>
            </a:pPr>
            <a:endParaRPr lang="en-US" dirty="0"/>
          </a:p>
          <a:p>
            <a:pPr lvl="0">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05CCAD8E-7B5D-4917-815A-724ECBFBD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175" y="1371600"/>
            <a:ext cx="4304062" cy="4543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a:extLst>
              <a:ext uri="{FF2B5EF4-FFF2-40B4-BE49-F238E27FC236}">
                <a16:creationId xmlns:a16="http://schemas.microsoft.com/office/drawing/2014/main" id="{4B491D59-DBF0-4C4D-A501-D13F61994E74}"/>
              </a:ext>
            </a:extLst>
          </p:cNvPr>
          <p:cNvSpPr/>
          <p:nvPr/>
        </p:nvSpPr>
        <p:spPr>
          <a:xfrm>
            <a:off x="2016474" y="137020"/>
            <a:ext cx="9829800" cy="707886"/>
          </a:xfrm>
          <a:prstGeom prst="rect">
            <a:avLst/>
          </a:prstGeom>
        </p:spPr>
        <p:txBody>
          <a:bodyPr wrap="square">
            <a:spAutoFit/>
          </a:bodyPr>
          <a:lstStyle/>
          <a:p>
            <a:pPr algn="ctr"/>
            <a:r>
              <a:rPr lang="en-US" sz="4000" b="1" i="1" dirty="0">
                <a:ln w="9525">
                  <a:solidFill>
                    <a:schemeClr val="bg1"/>
                  </a:solidFill>
                  <a:prstDash val="solid"/>
                </a:ln>
                <a:effectLst>
                  <a:outerShdw blurRad="12700" dist="38100" dir="2700000" algn="tl" rotWithShape="0">
                    <a:schemeClr val="bg1">
                      <a:lumMod val="50000"/>
                    </a:schemeClr>
                  </a:outerShdw>
                </a:effectLst>
              </a:rPr>
              <a:t>Maps and/or GPS</a:t>
            </a:r>
            <a:endParaRPr lang="en-US" sz="4000" dirty="0"/>
          </a:p>
        </p:txBody>
      </p:sp>
    </p:spTree>
    <p:extLst>
      <p:ext uri="{BB962C8B-B14F-4D97-AF65-F5344CB8AC3E}">
        <p14:creationId xmlns:p14="http://schemas.microsoft.com/office/powerpoint/2010/main" val="3561498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4"/>
                                        </p:tgtEl>
                                        <p:attrNameLst>
                                          <p:attrName>stroke.color</p:attrName>
                                        </p:attrNameLst>
                                      </p:cBhvr>
                                      <p:to>
                                        <a:srgbClr val="3F3F3F"/>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0CC9D7-E06C-4BF3-A31E-335927BA4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4934501-921A-4FB2-8BB5-436BE6AB6B82}"/>
              </a:ext>
            </a:extLst>
          </p:cNvPr>
          <p:cNvSpPr>
            <a:spLocks noGrp="1"/>
          </p:cNvSpPr>
          <p:nvPr>
            <p:ph type="title"/>
          </p:nvPr>
        </p:nvSpPr>
        <p:spPr>
          <a:xfrm>
            <a:off x="1900297" y="3495"/>
            <a:ext cx="9472825" cy="1239837"/>
          </a:xfrm>
        </p:spPr>
        <p:txBody>
          <a:bodyPr>
            <a:normAutofit fontScale="90000"/>
          </a:bodyPr>
          <a:lstStyle/>
          <a:p>
            <a:pPr algn="ctr"/>
            <a:r>
              <a:rPr lang="en-US" sz="4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County Equipment Pickup &amp; Returns</a:t>
            </a:r>
            <a:br>
              <a:rPr lang="en-US" dirty="0"/>
            </a:br>
            <a:endParaRPr lang="en-US" dirty="0"/>
          </a:p>
        </p:txBody>
      </p:sp>
      <p:sp>
        <p:nvSpPr>
          <p:cNvPr id="3" name="Content Placeholder 2">
            <a:extLst>
              <a:ext uri="{FF2B5EF4-FFF2-40B4-BE49-F238E27FC236}">
                <a16:creationId xmlns:a16="http://schemas.microsoft.com/office/drawing/2014/main" id="{1559C334-4337-41E1-8C6B-12FE329C4635}"/>
              </a:ext>
            </a:extLst>
          </p:cNvPr>
          <p:cNvSpPr>
            <a:spLocks noGrp="1"/>
          </p:cNvSpPr>
          <p:nvPr>
            <p:ph sz="half" idx="1"/>
          </p:nvPr>
        </p:nvSpPr>
        <p:spPr>
          <a:xfrm>
            <a:off x="2390905" y="914400"/>
            <a:ext cx="4800600" cy="6019800"/>
          </a:xfrm>
        </p:spPr>
        <p:txBody>
          <a:bodyPr>
            <a:normAutofit fontScale="85000" lnSpcReduction="10000"/>
          </a:bodyPr>
          <a:lstStyle/>
          <a:p>
            <a:pPr lvl="1"/>
            <a:r>
              <a:rPr lang="en-US" dirty="0"/>
              <a:t>All county equipment must be picked up by November 12</a:t>
            </a:r>
            <a:r>
              <a:rPr lang="en-US" baseline="30000" dirty="0"/>
              <a:t>th </a:t>
            </a:r>
            <a:endParaRPr lang="en-US" dirty="0"/>
          </a:p>
          <a:p>
            <a:pPr marL="365760" lvl="1" indent="0">
              <a:buNone/>
            </a:pPr>
            <a:endParaRPr lang="en-US" dirty="0"/>
          </a:p>
          <a:p>
            <a:pPr lvl="1"/>
            <a:r>
              <a:rPr lang="en-US" dirty="0"/>
              <a:t>All county equipment must be returned by April 14</a:t>
            </a:r>
            <a:r>
              <a:rPr lang="en-US" baseline="30000" dirty="0"/>
              <a:t>th</a:t>
            </a:r>
            <a:r>
              <a:rPr lang="en-US" dirty="0"/>
              <a:t> unless told otherwise</a:t>
            </a:r>
          </a:p>
          <a:p>
            <a:pPr marL="365760" lvl="1" indent="0">
              <a:buNone/>
            </a:pPr>
            <a:endParaRPr lang="en-US" dirty="0"/>
          </a:p>
          <a:p>
            <a:pPr lvl="1"/>
            <a:r>
              <a:rPr lang="en-US" dirty="0"/>
              <a:t>Please make sure you call or email roads staff for pickups and returns. You will be turned away, if you show up without an appointment.  If you can’t get through by phone, please email Jessie Settle at </a:t>
            </a:r>
            <a:r>
              <a:rPr lang="en-US" b="1" dirty="0">
                <a:solidFill>
                  <a:schemeClr val="tx1"/>
                </a:solidFill>
                <a:hlinkClick r:id="rId3"/>
              </a:rPr>
              <a:t>SettleJ@charlescountymd.gov</a:t>
            </a:r>
            <a:endParaRPr lang="en-US" b="1" dirty="0">
              <a:solidFill>
                <a:schemeClr val="tx1"/>
              </a:solidFill>
            </a:endParaRPr>
          </a:p>
          <a:p>
            <a:pPr marL="365760" lvl="1" indent="0">
              <a:buNone/>
            </a:pPr>
            <a:endParaRPr lang="en-US" dirty="0"/>
          </a:p>
          <a:p>
            <a:pPr lvl="1"/>
            <a:r>
              <a:rPr lang="en-US" dirty="0"/>
              <a:t>If the county equipment needs to be repaired, please notify roads staff or the shop before returning the equipment</a:t>
            </a:r>
          </a:p>
          <a:p>
            <a:pPr marL="365760" lvl="1" indent="0">
              <a:buNone/>
            </a:pPr>
            <a:r>
              <a:rPr lang="en-US" b="1" dirty="0">
                <a:solidFill>
                  <a:schemeClr val="tx1"/>
                </a:solidFill>
              </a:rPr>
              <a:t> </a:t>
            </a:r>
          </a:p>
          <a:p>
            <a:pPr lvl="1"/>
            <a:endParaRPr lang="en-US" dirty="0"/>
          </a:p>
        </p:txBody>
      </p:sp>
      <p:pic>
        <p:nvPicPr>
          <p:cNvPr id="5" name="Picture 4">
            <a:extLst>
              <a:ext uri="{FF2B5EF4-FFF2-40B4-BE49-F238E27FC236}">
                <a16:creationId xmlns:a16="http://schemas.microsoft.com/office/drawing/2014/main" id="{2FB30B9C-FE31-4B2D-8231-B7FB1310E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012" y="838200"/>
            <a:ext cx="4160686" cy="4959163"/>
          </a:xfrm>
          <a:prstGeom prst="roundRect">
            <a:avLst>
              <a:gd name="adj" fmla="val 1182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0559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CCE4D-38C2-4F75-AB43-5E18FF342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84"/>
            <a:ext cx="12188825" cy="6858000"/>
          </a:xfrm>
          <a:prstGeom prst="rect">
            <a:avLst/>
          </a:prstGeom>
        </p:spPr>
      </p:pic>
      <p:sp>
        <p:nvSpPr>
          <p:cNvPr id="4" name="Rectangle 3">
            <a:extLst>
              <a:ext uri="{FF2B5EF4-FFF2-40B4-BE49-F238E27FC236}">
                <a16:creationId xmlns:a16="http://schemas.microsoft.com/office/drawing/2014/main" id="{07894858-D810-484D-825A-21DA98840BDD}"/>
              </a:ext>
            </a:extLst>
          </p:cNvPr>
          <p:cNvSpPr/>
          <p:nvPr/>
        </p:nvSpPr>
        <p:spPr>
          <a:xfrm>
            <a:off x="5103812" y="76200"/>
            <a:ext cx="445506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INSPECTIONS</a:t>
            </a:r>
          </a:p>
        </p:txBody>
      </p:sp>
      <p:graphicFrame>
        <p:nvGraphicFramePr>
          <p:cNvPr id="10" name="Content Placeholder 9">
            <a:extLst>
              <a:ext uri="{FF2B5EF4-FFF2-40B4-BE49-F238E27FC236}">
                <a16:creationId xmlns:a16="http://schemas.microsoft.com/office/drawing/2014/main" id="{82E49205-45AE-4029-9E8A-80AE093DBBB8}"/>
              </a:ext>
            </a:extLst>
          </p:cNvPr>
          <p:cNvGraphicFramePr>
            <a:graphicFrameLocks noGrp="1"/>
          </p:cNvGraphicFramePr>
          <p:nvPr>
            <p:ph idx="1"/>
            <p:extLst>
              <p:ext uri="{D42A27DB-BD31-4B8C-83A1-F6EECF244321}">
                <p14:modId xmlns:p14="http://schemas.microsoft.com/office/powerpoint/2010/main" val="1153712522"/>
              </p:ext>
            </p:extLst>
          </p:nvPr>
        </p:nvGraphicFramePr>
        <p:xfrm>
          <a:off x="6094412" y="1371599"/>
          <a:ext cx="5827078" cy="5479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1986E48D-F385-41AF-97D2-1860B48DA9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7389" y="1346431"/>
            <a:ext cx="3226023" cy="3657600"/>
          </a:xfrm>
          <a:prstGeom prst="rect">
            <a:avLst/>
          </a:prstGeom>
        </p:spPr>
      </p:pic>
    </p:spTree>
    <p:extLst>
      <p:ext uri="{BB962C8B-B14F-4D97-AF65-F5344CB8AC3E}">
        <p14:creationId xmlns:p14="http://schemas.microsoft.com/office/powerpoint/2010/main" val="26566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EADDA-F0EE-40E7-BB17-2D1B1414F269}"/>
              </a:ext>
            </a:extLst>
          </p:cNvPr>
          <p:cNvSpPr>
            <a:spLocks noGrp="1"/>
          </p:cNvSpPr>
          <p:nvPr>
            <p:ph sz="half" idx="1"/>
          </p:nvPr>
        </p:nvSpPr>
        <p:spPr>
          <a:xfrm>
            <a:off x="1593435" y="1600200"/>
            <a:ext cx="9782801" cy="4572000"/>
          </a:xfrm>
        </p:spPr>
        <p:txBody>
          <a:bodyPr>
            <a:normAutofit/>
          </a:bodyPr>
          <a:lstStyle/>
          <a:p>
            <a:pPr>
              <a:buFont typeface="Wingdings" panose="05000000000000000000" pitchFamily="2" charset="2"/>
              <a:buChar char="v"/>
            </a:pPr>
            <a:r>
              <a:rPr lang="en-US" dirty="0"/>
              <a:t>Monday - Friday </a:t>
            </a:r>
          </a:p>
          <a:p>
            <a:pPr lvl="1">
              <a:buFont typeface="Wingdings" panose="05000000000000000000" pitchFamily="2" charset="2"/>
              <a:buChar char="v"/>
            </a:pPr>
            <a:r>
              <a:rPr lang="en-US" sz="2000" dirty="0"/>
              <a:t>Monday – Friday 7:00 am – 2:30 pm (Lunch 12:00 pm – 12:30 pm) </a:t>
            </a:r>
          </a:p>
          <a:p>
            <a:pPr marL="0" indent="0">
              <a:buNone/>
            </a:pPr>
            <a:endParaRPr lang="en-US" sz="2400" dirty="0"/>
          </a:p>
          <a:p>
            <a:pPr>
              <a:buFont typeface="Wingdings" panose="05000000000000000000" pitchFamily="2" charset="2"/>
              <a:buChar char="v"/>
            </a:pPr>
            <a:r>
              <a:rPr lang="en-US" dirty="0"/>
              <a:t>Weekend hours </a:t>
            </a:r>
          </a:p>
          <a:p>
            <a:pPr lvl="2">
              <a:buFont typeface="Wingdings" panose="05000000000000000000" pitchFamily="2" charset="2"/>
              <a:buChar char="v"/>
            </a:pPr>
            <a:r>
              <a:rPr lang="en-US" dirty="0"/>
              <a:t>Saturday November 3</a:t>
            </a:r>
            <a:r>
              <a:rPr lang="en-US" baseline="30000" dirty="0"/>
              <a:t>rd</a:t>
            </a:r>
            <a:r>
              <a:rPr lang="en-US" dirty="0"/>
              <a:t>  and Sunday November 4</a:t>
            </a:r>
            <a:r>
              <a:rPr lang="en-US" baseline="30000" dirty="0"/>
              <a:t>th</a:t>
            </a:r>
            <a:r>
              <a:rPr lang="en-US" dirty="0"/>
              <a:t> from 7:00 am – 4:00 pm (Lunch 12:00 pm – 12:30 pm) </a:t>
            </a:r>
          </a:p>
          <a:p>
            <a:pPr lvl="2">
              <a:buFont typeface="Wingdings" panose="05000000000000000000" pitchFamily="2" charset="2"/>
              <a:buChar char="v"/>
            </a:pPr>
            <a:r>
              <a:rPr lang="en-US" dirty="0"/>
              <a:t>Saturday November 10</a:t>
            </a:r>
            <a:r>
              <a:rPr lang="en-US" baseline="30000" dirty="0"/>
              <a:t>th</a:t>
            </a:r>
            <a:r>
              <a:rPr lang="en-US" dirty="0"/>
              <a:t>  and Sunday November 11</a:t>
            </a:r>
            <a:r>
              <a:rPr lang="en-US" baseline="30000" dirty="0"/>
              <a:t>th</a:t>
            </a:r>
            <a:r>
              <a:rPr lang="en-US" dirty="0"/>
              <a:t> from 7:00 am – 4:00 pm (Lunch 12:00 pm – 12:30 pm) </a:t>
            </a:r>
          </a:p>
          <a:p>
            <a:endParaRPr lang="en-US" dirty="0"/>
          </a:p>
        </p:txBody>
      </p:sp>
      <p:pic>
        <p:nvPicPr>
          <p:cNvPr id="5" name="Picture 4">
            <a:extLst>
              <a:ext uri="{FF2B5EF4-FFF2-40B4-BE49-F238E27FC236}">
                <a16:creationId xmlns:a16="http://schemas.microsoft.com/office/drawing/2014/main" id="{E492E9C6-49B5-4B65-82E1-21CD3659A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48"/>
            <a:ext cx="12169061" cy="6846880"/>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62E1F909-9B61-448A-BCAA-5F98475F9D3A}"/>
              </a:ext>
            </a:extLst>
          </p:cNvPr>
          <p:cNvSpPr txBox="1">
            <a:spLocks/>
          </p:cNvSpPr>
          <p:nvPr/>
        </p:nvSpPr>
        <p:spPr>
          <a:xfrm>
            <a:off x="2055812" y="318949"/>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ctr"/>
            <a:r>
              <a:rPr lang="en-US" dirty="0"/>
              <a:t>Scheduling Inspection and Equipment Pickup </a:t>
            </a:r>
          </a:p>
        </p:txBody>
      </p:sp>
      <p:sp>
        <p:nvSpPr>
          <p:cNvPr id="9" name="Content Placeholder 2">
            <a:extLst>
              <a:ext uri="{FF2B5EF4-FFF2-40B4-BE49-F238E27FC236}">
                <a16:creationId xmlns:a16="http://schemas.microsoft.com/office/drawing/2014/main" id="{C52BBE8D-3B44-469A-979D-C724FD76E9AD}"/>
              </a:ext>
            </a:extLst>
          </p:cNvPr>
          <p:cNvSpPr txBox="1">
            <a:spLocks/>
          </p:cNvSpPr>
          <p:nvPr/>
        </p:nvSpPr>
        <p:spPr>
          <a:xfrm>
            <a:off x="2284412" y="1967051"/>
            <a:ext cx="9782801" cy="4572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a:buFont typeface="Wingdings" panose="05000000000000000000" pitchFamily="2" charset="2"/>
              <a:buChar char="v"/>
            </a:pPr>
            <a:r>
              <a:rPr lang="en-US" dirty="0"/>
              <a:t>Weekday Hours </a:t>
            </a:r>
          </a:p>
          <a:p>
            <a:pPr lvl="1">
              <a:buFont typeface="Wingdings" panose="05000000000000000000" pitchFamily="2" charset="2"/>
              <a:buChar char="v"/>
            </a:pPr>
            <a:r>
              <a:rPr lang="en-US" sz="2000" dirty="0"/>
              <a:t>Monday – Friday 7:00 am – 2:00 pm </a:t>
            </a:r>
            <a:r>
              <a:rPr lang="en-US" sz="2000" b="1" dirty="0"/>
              <a:t>Appointments Required</a:t>
            </a:r>
            <a:r>
              <a:rPr lang="en-US" sz="2000" dirty="0"/>
              <a:t> </a:t>
            </a:r>
          </a:p>
          <a:p>
            <a:pPr marL="0" indent="0">
              <a:buFont typeface="Euphemia" pitchFamily="34" charset="0"/>
              <a:buNone/>
            </a:pPr>
            <a:endParaRPr lang="en-US" sz="2400" dirty="0"/>
          </a:p>
          <a:p>
            <a:pPr>
              <a:buFont typeface="Wingdings" panose="05000000000000000000" pitchFamily="2" charset="2"/>
              <a:buChar char="v"/>
            </a:pPr>
            <a:r>
              <a:rPr lang="en-US" dirty="0"/>
              <a:t>Weekend Hours </a:t>
            </a:r>
          </a:p>
          <a:p>
            <a:pPr lvl="2">
              <a:buFont typeface="Wingdings" panose="05000000000000000000" pitchFamily="2" charset="2"/>
              <a:buChar char="v"/>
            </a:pPr>
            <a:r>
              <a:rPr lang="en-US" dirty="0"/>
              <a:t>Saturday, October 28</a:t>
            </a:r>
            <a:r>
              <a:rPr lang="en-US" baseline="30000" dirty="0"/>
              <a:t>th</a:t>
            </a:r>
            <a:r>
              <a:rPr lang="en-US" dirty="0"/>
              <a:t> from 7:00 am – 12:00 pm </a:t>
            </a:r>
            <a:r>
              <a:rPr lang="en-US" b="1" dirty="0"/>
              <a:t>Appointments Required</a:t>
            </a:r>
            <a:endParaRPr lang="en-US" dirty="0"/>
          </a:p>
          <a:p>
            <a:endParaRPr lang="en-US" dirty="0"/>
          </a:p>
        </p:txBody>
      </p:sp>
    </p:spTree>
    <p:extLst>
      <p:ext uri="{BB962C8B-B14F-4D97-AF65-F5344CB8AC3E}">
        <p14:creationId xmlns:p14="http://schemas.microsoft.com/office/powerpoint/2010/main" val="187339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6768E1-E8C3-44FA-8FA6-4B084CCAD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0" y="0"/>
            <a:ext cx="12188825" cy="6858000"/>
          </a:xfrm>
          <a:prstGeom prst="rect">
            <a:avLst/>
          </a:prstGeom>
        </p:spPr>
      </p:pic>
      <p:sp>
        <p:nvSpPr>
          <p:cNvPr id="2" name="Title 1">
            <a:extLst>
              <a:ext uri="{FF2B5EF4-FFF2-40B4-BE49-F238E27FC236}">
                <a16:creationId xmlns:a16="http://schemas.microsoft.com/office/drawing/2014/main" id="{C9F985F8-BD4A-4CEB-8782-8BFA928D12D0}"/>
              </a:ext>
            </a:extLst>
          </p:cNvPr>
          <p:cNvSpPr>
            <a:spLocks noGrp="1"/>
          </p:cNvSpPr>
          <p:nvPr>
            <p:ph type="title"/>
          </p:nvPr>
        </p:nvSpPr>
        <p:spPr>
          <a:xfrm>
            <a:off x="2367195" y="158134"/>
            <a:ext cx="9782801" cy="750531"/>
          </a:xfrm>
        </p:spPr>
        <p:txBody>
          <a:bodyPr/>
          <a:lstStyle/>
          <a:p>
            <a:r>
              <a:rPr lang="en-US" dirty="0"/>
              <a:t>Contractor Equipment Basic Guidelines</a:t>
            </a:r>
          </a:p>
        </p:txBody>
      </p:sp>
      <p:graphicFrame>
        <p:nvGraphicFramePr>
          <p:cNvPr id="7" name="Content Placeholder 6">
            <a:extLst>
              <a:ext uri="{FF2B5EF4-FFF2-40B4-BE49-F238E27FC236}">
                <a16:creationId xmlns:a16="http://schemas.microsoft.com/office/drawing/2014/main" id="{7894A50C-D507-4AB6-890B-02EA8D25FB8A}"/>
              </a:ext>
            </a:extLst>
          </p:cNvPr>
          <p:cNvGraphicFramePr>
            <a:graphicFrameLocks noGrp="1"/>
          </p:cNvGraphicFramePr>
          <p:nvPr>
            <p:ph sz="half" idx="1"/>
          </p:nvPr>
        </p:nvGraphicFramePr>
        <p:xfrm>
          <a:off x="2367195" y="1190394"/>
          <a:ext cx="459685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A58AA58C-CA27-41FA-970B-A59B51429C69}"/>
              </a:ext>
            </a:extLst>
          </p:cNvPr>
          <p:cNvGraphicFramePr>
            <a:graphicFrameLocks noGrp="1"/>
          </p:cNvGraphicFramePr>
          <p:nvPr>
            <p:ph sz="half" idx="2"/>
            <p:extLst>
              <p:ext uri="{D42A27DB-BD31-4B8C-83A1-F6EECF244321}">
                <p14:modId xmlns:p14="http://schemas.microsoft.com/office/powerpoint/2010/main" val="3235280027"/>
              </p:ext>
            </p:extLst>
          </p:nvPr>
        </p:nvGraphicFramePr>
        <p:xfrm>
          <a:off x="7109863" y="1066799"/>
          <a:ext cx="4942135" cy="5486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64661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F2C04D-BEEF-4447-AA31-ADF0BC4EC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4" cy="6858000"/>
          </a:xfrm>
          <a:prstGeom prst="rect">
            <a:avLst/>
          </a:prstGeom>
        </p:spPr>
      </p:pic>
      <p:sp>
        <p:nvSpPr>
          <p:cNvPr id="2" name="Title 1"/>
          <p:cNvSpPr>
            <a:spLocks noGrp="1"/>
          </p:cNvSpPr>
          <p:nvPr>
            <p:ph type="title"/>
          </p:nvPr>
        </p:nvSpPr>
        <p:spPr>
          <a:xfrm>
            <a:off x="-306388" y="180182"/>
            <a:ext cx="9782801" cy="1239837"/>
          </a:xfrm>
        </p:spPr>
        <p:txBody>
          <a:bodyPr>
            <a:norm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Salt</a:t>
            </a:r>
          </a:p>
        </p:txBody>
      </p:sp>
      <p:sp>
        <p:nvSpPr>
          <p:cNvPr id="10" name="Content Placeholder 9"/>
          <p:cNvSpPr>
            <a:spLocks noGrp="1"/>
          </p:cNvSpPr>
          <p:nvPr>
            <p:ph sz="half" idx="1"/>
          </p:nvPr>
        </p:nvSpPr>
        <p:spPr>
          <a:xfrm>
            <a:off x="2284412" y="2466182"/>
            <a:ext cx="10164341" cy="4211636"/>
          </a:xfrm>
        </p:spPr>
        <p:txBody>
          <a:bodyPr>
            <a:normAutofit fontScale="92500" lnSpcReduction="20000"/>
          </a:bodyPr>
          <a:lstStyle/>
          <a:p>
            <a:pPr>
              <a:buFont typeface="Wingdings" panose="05000000000000000000" pitchFamily="2" charset="2"/>
              <a:buChar char="v"/>
            </a:pPr>
            <a:r>
              <a:rPr lang="en-US" dirty="0"/>
              <a:t>Only use salt when told to do so by your supervisor</a:t>
            </a:r>
          </a:p>
          <a:p>
            <a:pPr>
              <a:buFont typeface="Wingdings" panose="05000000000000000000" pitchFamily="2" charset="2"/>
              <a:buChar char="v"/>
            </a:pPr>
            <a:r>
              <a:rPr lang="en-US" dirty="0"/>
              <a:t>Make sure your salt box is calibrated</a:t>
            </a:r>
          </a:p>
          <a:p>
            <a:pPr>
              <a:buFont typeface="Wingdings" panose="05000000000000000000" pitchFamily="2" charset="2"/>
              <a:buChar char="v"/>
            </a:pPr>
            <a:r>
              <a:rPr lang="en-US" dirty="0"/>
              <a:t>Report salt spills immediately</a:t>
            </a:r>
          </a:p>
          <a:p>
            <a:pPr>
              <a:buFont typeface="Wingdings" panose="05000000000000000000" pitchFamily="2" charset="2"/>
              <a:buChar char="v"/>
            </a:pPr>
            <a:r>
              <a:rPr lang="en-US" dirty="0"/>
              <a:t>Return all salt to DPW Yard (La Plata Shop)</a:t>
            </a:r>
          </a:p>
          <a:p>
            <a:pPr>
              <a:buFont typeface="Wingdings" panose="05000000000000000000" pitchFamily="2" charset="2"/>
              <a:buChar char="v"/>
            </a:pPr>
            <a:r>
              <a:rPr lang="en-US" dirty="0"/>
              <a:t>You will need a sticker in order to receive salt</a:t>
            </a:r>
          </a:p>
          <a:p>
            <a:pPr>
              <a:buFont typeface="Wingdings" panose="05000000000000000000" pitchFamily="2" charset="2"/>
              <a:buChar char="v"/>
            </a:pPr>
            <a:r>
              <a:rPr lang="en-US" dirty="0"/>
              <a:t>County trucks will be loaded first </a:t>
            </a:r>
          </a:p>
          <a:p>
            <a:pPr>
              <a:buFont typeface="Wingdings" panose="05000000000000000000" pitchFamily="2" charset="2"/>
              <a:buChar char="v"/>
            </a:pPr>
            <a:r>
              <a:rPr lang="en-US" dirty="0"/>
              <a:t>All first-round salt will be loaded at either the La Plata Shop or White Plains (Demarr Rd). </a:t>
            </a:r>
          </a:p>
          <a:p>
            <a:pPr lvl="2">
              <a:buFont typeface="Wingdings" panose="05000000000000000000" pitchFamily="2" charset="2"/>
              <a:buChar char="v"/>
            </a:pPr>
            <a:r>
              <a:rPr lang="en-US" dirty="0"/>
              <a:t>4x4 Trucks - White Plains </a:t>
            </a:r>
          </a:p>
          <a:p>
            <a:pPr lvl="2">
              <a:buFont typeface="Wingdings" panose="05000000000000000000" pitchFamily="2" charset="2"/>
              <a:buChar char="v"/>
            </a:pPr>
            <a:r>
              <a:rPr lang="en-US" dirty="0"/>
              <a:t>Six and ten wheelers - La Plata Shop </a:t>
            </a:r>
          </a:p>
          <a:p>
            <a:pPr lvl="1">
              <a:buFont typeface="Wingdings" panose="05000000000000000000" pitchFamily="2" charset="2"/>
              <a:buChar char="v"/>
            </a:pPr>
            <a:endParaRPr lang="en-US" sz="2600" dirty="0"/>
          </a:p>
        </p:txBody>
      </p:sp>
      <p:pic>
        <p:nvPicPr>
          <p:cNvPr id="4" name="Picture 3">
            <a:extLst>
              <a:ext uri="{FF2B5EF4-FFF2-40B4-BE49-F238E27FC236}">
                <a16:creationId xmlns:a16="http://schemas.microsoft.com/office/drawing/2014/main" id="{3155E101-B5C9-4D4C-B240-4A8E2A854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012" y="90091"/>
            <a:ext cx="4926625" cy="2286000"/>
          </a:xfrm>
          <a:prstGeom prst="ellipse">
            <a:avLst/>
          </a:prstGeom>
          <a:ln>
            <a:noFill/>
          </a:ln>
          <a:effectLst>
            <a:softEdge rad="112500"/>
          </a:effectLst>
        </p:spPr>
      </p:pic>
    </p:spTree>
    <p:extLst>
      <p:ext uri="{BB962C8B-B14F-4D97-AF65-F5344CB8AC3E}">
        <p14:creationId xmlns:p14="http://schemas.microsoft.com/office/powerpoint/2010/main" val="963853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5ED37-D514-41C3-9B3C-B262145D17B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Snowflakes design slides</Template>
  <TotalTime>4931</TotalTime>
  <Words>1216</Words>
  <Application>Microsoft Office PowerPoint</Application>
  <PresentationFormat>Custom</PresentationFormat>
  <Paragraphs>164</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Euphemia</vt:lpstr>
      <vt:lpstr>Wingdings</vt:lpstr>
      <vt:lpstr>Snowflakes design template</vt:lpstr>
      <vt:lpstr>PowerPoint Presentation</vt:lpstr>
      <vt:lpstr>PowerPoint Presentation</vt:lpstr>
      <vt:lpstr>PowerPoint Presentation</vt:lpstr>
      <vt:lpstr>PowerPoint Presentation</vt:lpstr>
      <vt:lpstr>County Equipment Pickup &amp; Returns </vt:lpstr>
      <vt:lpstr>PowerPoint Presentation</vt:lpstr>
      <vt:lpstr>PowerPoint Presentation</vt:lpstr>
      <vt:lpstr>Contractor Equipment Basic Guidelines</vt:lpstr>
      <vt:lpstr>Salt</vt:lpstr>
      <vt:lpstr>Salt Domes</vt:lpstr>
      <vt:lpstr>Call Outs</vt:lpstr>
      <vt:lpstr>PowerPoint Presentation</vt:lpstr>
      <vt:lpstr>PowerPoint Presentation</vt:lpstr>
      <vt:lpstr>Billing </vt:lpstr>
      <vt:lpstr>Invoices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April Knott</dc:creator>
  <cp:lastModifiedBy>Jessie Settle</cp:lastModifiedBy>
  <cp:revision>162</cp:revision>
  <cp:lastPrinted>2020-08-22T13:53:48Z</cp:lastPrinted>
  <dcterms:created xsi:type="dcterms:W3CDTF">2018-05-17T14:34:59Z</dcterms:created>
  <dcterms:modified xsi:type="dcterms:W3CDTF">2023-07-19T15:07:12Z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