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20"/>
  </p:notesMasterIdLst>
  <p:sldIdLst>
    <p:sldId id="257" r:id="rId5"/>
    <p:sldId id="256" r:id="rId6"/>
    <p:sldId id="269" r:id="rId7"/>
    <p:sldId id="273" r:id="rId8"/>
    <p:sldId id="272" r:id="rId9"/>
    <p:sldId id="274" r:id="rId10"/>
    <p:sldId id="284" r:id="rId11"/>
    <p:sldId id="275" r:id="rId12"/>
    <p:sldId id="281" r:id="rId13"/>
    <p:sldId id="282" r:id="rId14"/>
    <p:sldId id="277" r:id="rId15"/>
    <p:sldId id="278" r:id="rId16"/>
    <p:sldId id="280" r:id="rId17"/>
    <p:sldId id="283" r:id="rId18"/>
    <p:sldId id="266" r:id="rId19"/>
  </p:sldIdLst>
  <p:sldSz cx="12192000" cy="6858000"/>
  <p:notesSz cx="7010400" cy="9296400"/>
  <p:defaultTextStyle>
    <a:defPPr>
      <a:defRPr lang="en-US"/>
    </a:defPPr>
    <a:lvl1pPr algn="l" rtl="0" fontAlgn="base">
      <a:spcBef>
        <a:spcPct val="0"/>
      </a:spcBef>
      <a:spcAft>
        <a:spcPct val="0"/>
      </a:spcAft>
      <a:defRPr kern="1200">
        <a:solidFill>
          <a:schemeClr val="tx1"/>
        </a:solidFill>
        <a:latin typeface="Arial" charset="0"/>
        <a:ea typeface="ＭＳ Ｐゴシック" pitchFamily="-109" charset="-128"/>
        <a:cs typeface="+mn-cs"/>
      </a:defRPr>
    </a:lvl1pPr>
    <a:lvl2pPr marL="457200" algn="l" rtl="0" fontAlgn="base">
      <a:spcBef>
        <a:spcPct val="0"/>
      </a:spcBef>
      <a:spcAft>
        <a:spcPct val="0"/>
      </a:spcAft>
      <a:defRPr kern="1200">
        <a:solidFill>
          <a:schemeClr val="tx1"/>
        </a:solidFill>
        <a:latin typeface="Arial" charset="0"/>
        <a:ea typeface="ＭＳ Ｐゴシック" pitchFamily="-109" charset="-128"/>
        <a:cs typeface="+mn-cs"/>
      </a:defRPr>
    </a:lvl2pPr>
    <a:lvl3pPr marL="914400" algn="l" rtl="0" fontAlgn="base">
      <a:spcBef>
        <a:spcPct val="0"/>
      </a:spcBef>
      <a:spcAft>
        <a:spcPct val="0"/>
      </a:spcAft>
      <a:defRPr kern="1200">
        <a:solidFill>
          <a:schemeClr val="tx1"/>
        </a:solidFill>
        <a:latin typeface="Arial" charset="0"/>
        <a:ea typeface="ＭＳ Ｐゴシック" pitchFamily="-109" charset="-128"/>
        <a:cs typeface="+mn-cs"/>
      </a:defRPr>
    </a:lvl3pPr>
    <a:lvl4pPr marL="1371600" algn="l" rtl="0" fontAlgn="base">
      <a:spcBef>
        <a:spcPct val="0"/>
      </a:spcBef>
      <a:spcAft>
        <a:spcPct val="0"/>
      </a:spcAft>
      <a:defRPr kern="1200">
        <a:solidFill>
          <a:schemeClr val="tx1"/>
        </a:solidFill>
        <a:latin typeface="Arial" charset="0"/>
        <a:ea typeface="ＭＳ Ｐゴシック" pitchFamily="-109" charset="-128"/>
        <a:cs typeface="+mn-cs"/>
      </a:defRPr>
    </a:lvl4pPr>
    <a:lvl5pPr marL="1828800" algn="l" rtl="0" fontAlgn="base">
      <a:spcBef>
        <a:spcPct val="0"/>
      </a:spcBef>
      <a:spcAft>
        <a:spcPct val="0"/>
      </a:spcAft>
      <a:defRPr kern="1200">
        <a:solidFill>
          <a:schemeClr val="tx1"/>
        </a:solidFill>
        <a:latin typeface="Arial" charset="0"/>
        <a:ea typeface="ＭＳ Ｐゴシック" pitchFamily="-109" charset="-128"/>
        <a:cs typeface="+mn-cs"/>
      </a:defRPr>
    </a:lvl5pPr>
    <a:lvl6pPr marL="2286000" algn="l" defTabSz="914400" rtl="0" eaLnBrk="1" latinLnBrk="0" hangingPunct="1">
      <a:defRPr kern="1200">
        <a:solidFill>
          <a:schemeClr val="tx1"/>
        </a:solidFill>
        <a:latin typeface="Arial" charset="0"/>
        <a:ea typeface="ＭＳ Ｐゴシック" pitchFamily="-109" charset="-128"/>
        <a:cs typeface="+mn-cs"/>
      </a:defRPr>
    </a:lvl6pPr>
    <a:lvl7pPr marL="2743200" algn="l" defTabSz="914400" rtl="0" eaLnBrk="1" latinLnBrk="0" hangingPunct="1">
      <a:defRPr kern="1200">
        <a:solidFill>
          <a:schemeClr val="tx1"/>
        </a:solidFill>
        <a:latin typeface="Arial" charset="0"/>
        <a:ea typeface="ＭＳ Ｐゴシック" pitchFamily="-109" charset="-128"/>
        <a:cs typeface="+mn-cs"/>
      </a:defRPr>
    </a:lvl7pPr>
    <a:lvl8pPr marL="3200400" algn="l" defTabSz="914400" rtl="0" eaLnBrk="1" latinLnBrk="0" hangingPunct="1">
      <a:defRPr kern="1200">
        <a:solidFill>
          <a:schemeClr val="tx1"/>
        </a:solidFill>
        <a:latin typeface="Arial" charset="0"/>
        <a:ea typeface="ＭＳ Ｐゴシック" pitchFamily="-109" charset="-128"/>
        <a:cs typeface="+mn-cs"/>
      </a:defRPr>
    </a:lvl8pPr>
    <a:lvl9pPr marL="3657600" algn="l" defTabSz="914400" rtl="0" eaLnBrk="1" latinLnBrk="0" hangingPunct="1">
      <a:defRPr kern="1200">
        <a:solidFill>
          <a:schemeClr val="tx1"/>
        </a:solidFill>
        <a:latin typeface="Arial" charset="0"/>
        <a:ea typeface="ＭＳ Ｐゴシック" pitchFamily="-109" charset="-128"/>
        <a:cs typeface="+mn-cs"/>
      </a:defRPr>
    </a:lvl9pPr>
  </p:defaultTextStyle>
  <p:extLst>
    <p:ext uri="{EFAFB233-063F-42B5-8137-9DF3F51BA10A}">
      <p15:sldGuideLst xmlns:p15="http://schemas.microsoft.com/office/powerpoint/2012/main">
        <p15:guide id="1" orient="horz" pos="3912" userDrawn="1">
          <p15:clr>
            <a:srgbClr val="A4A3A4"/>
          </p15:clr>
        </p15:guide>
        <p15:guide id="2" pos="936" userDrawn="1">
          <p15:clr>
            <a:srgbClr val="A4A3A4"/>
          </p15:clr>
        </p15:guide>
        <p15:guide id="3" pos="6744" userDrawn="1">
          <p15:clr>
            <a:srgbClr val="A4A3A4"/>
          </p15:clr>
        </p15:guide>
        <p15:guide id="4" orient="horz" pos="43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A3556"/>
    <a:srgbClr val="FF2F2F"/>
    <a:srgbClr val="FFFF99"/>
    <a:srgbClr val="A4FF01"/>
    <a:srgbClr val="FFD84B"/>
    <a:srgbClr val="010491"/>
    <a:srgbClr val="180DF7"/>
    <a:srgbClr val="0000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304AC4-A8A7-4C48-8839-B7AB4CA735E3}" v="397" dt="2022-07-11T21:14:49.8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536" autoAdjust="0"/>
  </p:normalViewPr>
  <p:slideViewPr>
    <p:cSldViewPr snapToGrid="0">
      <p:cViewPr varScale="1">
        <p:scale>
          <a:sx n="105" d="100"/>
          <a:sy n="105" d="100"/>
        </p:scale>
        <p:origin x="798" y="114"/>
      </p:cViewPr>
      <p:guideLst>
        <p:guide orient="horz" pos="3912"/>
        <p:guide pos="936"/>
        <p:guide pos="6744"/>
        <p:guide orient="horz" pos="43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38405" cy="38405"/>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rry, David" userId="47493566-a867-4fb4-a584-26f4885937ea" providerId="ADAL" clId="{1ECA3A8F-4548-40E1-B99B-E7BF3900E578}"/>
    <pc:docChg chg="modSld">
      <pc:chgData name="Berry, David" userId="47493566-a867-4fb4-a584-26f4885937ea" providerId="ADAL" clId="{1ECA3A8F-4548-40E1-B99B-E7BF3900E578}" dt="2022-06-23T03:17:08.264" v="13" actId="1076"/>
      <pc:docMkLst>
        <pc:docMk/>
      </pc:docMkLst>
      <pc:sldChg chg="modSp mod">
        <pc:chgData name="Berry, David" userId="47493566-a867-4fb4-a584-26f4885937ea" providerId="ADAL" clId="{1ECA3A8F-4548-40E1-B99B-E7BF3900E578}" dt="2022-06-23T03:17:08.264" v="13" actId="1076"/>
        <pc:sldMkLst>
          <pc:docMk/>
          <pc:sldMk cId="0" sldId="256"/>
        </pc:sldMkLst>
        <pc:spChg chg="mod">
          <ac:chgData name="Berry, David" userId="47493566-a867-4fb4-a584-26f4885937ea" providerId="ADAL" clId="{1ECA3A8F-4548-40E1-B99B-E7BF3900E578}" dt="2022-06-23T03:17:08.264" v="13" actId="1076"/>
          <ac:spMkLst>
            <pc:docMk/>
            <pc:sldMk cId="0" sldId="256"/>
            <ac:spMk id="2050" creationId="{00000000-0000-0000-0000-000000000000}"/>
          </ac:spMkLst>
        </pc:spChg>
      </pc:sldChg>
      <pc:sldChg chg="modSp mod">
        <pc:chgData name="Berry, David" userId="47493566-a867-4fb4-a584-26f4885937ea" providerId="ADAL" clId="{1ECA3A8F-4548-40E1-B99B-E7BF3900E578}" dt="2022-06-23T02:54:13.502" v="2" actId="20577"/>
        <pc:sldMkLst>
          <pc:docMk/>
          <pc:sldMk cId="0" sldId="257"/>
        </pc:sldMkLst>
        <pc:spChg chg="mod">
          <ac:chgData name="Berry, David" userId="47493566-a867-4fb4-a584-26f4885937ea" providerId="ADAL" clId="{1ECA3A8F-4548-40E1-B99B-E7BF3900E578}" dt="2022-06-23T02:54:13.502" v="2" actId="20577"/>
          <ac:spMkLst>
            <pc:docMk/>
            <pc:sldMk cId="0" sldId="257"/>
            <ac:spMk id="6" creationId="{00000000-0000-0000-0000-000000000000}"/>
          </ac:spMkLst>
        </pc:spChg>
      </pc:sldChg>
    </pc:docChg>
  </pc:docChgLst>
  <pc:docChgLst>
    <pc:chgData name="Gallogly, Ian" userId="878cc63c-ae83-4a56-b66d-68243b37656d" providerId="ADAL" clId="{DFD8C12E-0CC0-4A94-BFC0-9071586CDFE2}"/>
    <pc:docChg chg="custSel addSld delSld modSld sldOrd">
      <pc:chgData name="Gallogly, Ian" userId="878cc63c-ae83-4a56-b66d-68243b37656d" providerId="ADAL" clId="{DFD8C12E-0CC0-4A94-BFC0-9071586CDFE2}" dt="2022-06-27T21:13:39.291" v="351" actId="20577"/>
      <pc:docMkLst>
        <pc:docMk/>
      </pc:docMkLst>
      <pc:sldChg chg="modSp mod">
        <pc:chgData name="Gallogly, Ian" userId="878cc63c-ae83-4a56-b66d-68243b37656d" providerId="ADAL" clId="{DFD8C12E-0CC0-4A94-BFC0-9071586CDFE2}" dt="2022-06-27T20:13:14.908" v="127" actId="20577"/>
        <pc:sldMkLst>
          <pc:docMk/>
          <pc:sldMk cId="0" sldId="256"/>
        </pc:sldMkLst>
        <pc:spChg chg="mod">
          <ac:chgData name="Gallogly, Ian" userId="878cc63c-ae83-4a56-b66d-68243b37656d" providerId="ADAL" clId="{DFD8C12E-0CC0-4A94-BFC0-9071586CDFE2}" dt="2022-06-27T20:13:14.908" v="127" actId="20577"/>
          <ac:spMkLst>
            <pc:docMk/>
            <pc:sldMk cId="0" sldId="256"/>
            <ac:spMk id="2051" creationId="{00000000-0000-0000-0000-000000000000}"/>
          </ac:spMkLst>
        </pc:spChg>
      </pc:sldChg>
      <pc:sldChg chg="modSp mod">
        <pc:chgData name="Gallogly, Ian" userId="878cc63c-ae83-4a56-b66d-68243b37656d" providerId="ADAL" clId="{DFD8C12E-0CC0-4A94-BFC0-9071586CDFE2}" dt="2022-06-27T20:05:00.455" v="19" actId="20577"/>
        <pc:sldMkLst>
          <pc:docMk/>
          <pc:sldMk cId="0" sldId="257"/>
        </pc:sldMkLst>
        <pc:spChg chg="mod">
          <ac:chgData name="Gallogly, Ian" userId="878cc63c-ae83-4a56-b66d-68243b37656d" providerId="ADAL" clId="{DFD8C12E-0CC0-4A94-BFC0-9071586CDFE2}" dt="2022-06-27T20:05:00.455" v="19" actId="20577"/>
          <ac:spMkLst>
            <pc:docMk/>
            <pc:sldMk cId="0" sldId="257"/>
            <ac:spMk id="12290" creationId="{00000000-0000-0000-0000-000000000000}"/>
          </ac:spMkLst>
        </pc:spChg>
      </pc:sldChg>
      <pc:sldChg chg="modSp mod">
        <pc:chgData name="Gallogly, Ian" userId="878cc63c-ae83-4a56-b66d-68243b37656d" providerId="ADAL" clId="{DFD8C12E-0CC0-4A94-BFC0-9071586CDFE2}" dt="2022-06-27T20:18:23.736" v="241" actId="20577"/>
        <pc:sldMkLst>
          <pc:docMk/>
          <pc:sldMk cId="456110346" sldId="269"/>
        </pc:sldMkLst>
        <pc:spChg chg="mod">
          <ac:chgData name="Gallogly, Ian" userId="878cc63c-ae83-4a56-b66d-68243b37656d" providerId="ADAL" clId="{DFD8C12E-0CC0-4A94-BFC0-9071586CDFE2}" dt="2022-06-27T20:18:23.736" v="241" actId="20577"/>
          <ac:spMkLst>
            <pc:docMk/>
            <pc:sldMk cId="456110346" sldId="269"/>
            <ac:spMk id="2051" creationId="{00000000-0000-0000-0000-000000000000}"/>
          </ac:spMkLst>
        </pc:spChg>
      </pc:sldChg>
      <pc:sldChg chg="modSp mod">
        <pc:chgData name="Gallogly, Ian" userId="878cc63c-ae83-4a56-b66d-68243b37656d" providerId="ADAL" clId="{DFD8C12E-0CC0-4A94-BFC0-9071586CDFE2}" dt="2022-06-27T20:47:22.088" v="345" actId="6549"/>
        <pc:sldMkLst>
          <pc:docMk/>
          <pc:sldMk cId="1356369927" sldId="274"/>
        </pc:sldMkLst>
        <pc:spChg chg="mod">
          <ac:chgData name="Gallogly, Ian" userId="878cc63c-ae83-4a56-b66d-68243b37656d" providerId="ADAL" clId="{DFD8C12E-0CC0-4A94-BFC0-9071586CDFE2}" dt="2022-06-27T20:47:22.088" v="345" actId="6549"/>
          <ac:spMkLst>
            <pc:docMk/>
            <pc:sldMk cId="1356369927" sldId="274"/>
            <ac:spMk id="2051" creationId="{00000000-0000-0000-0000-000000000000}"/>
          </ac:spMkLst>
        </pc:spChg>
      </pc:sldChg>
      <pc:sldChg chg="modSp mod">
        <pc:chgData name="Gallogly, Ian" userId="878cc63c-ae83-4a56-b66d-68243b37656d" providerId="ADAL" clId="{DFD8C12E-0CC0-4A94-BFC0-9071586CDFE2}" dt="2022-06-27T20:44:16.700" v="334"/>
        <pc:sldMkLst>
          <pc:docMk/>
          <pc:sldMk cId="1784975909" sldId="275"/>
        </pc:sldMkLst>
        <pc:spChg chg="mod">
          <ac:chgData name="Gallogly, Ian" userId="878cc63c-ae83-4a56-b66d-68243b37656d" providerId="ADAL" clId="{DFD8C12E-0CC0-4A94-BFC0-9071586CDFE2}" dt="2022-06-27T20:44:16.700" v="334"/>
          <ac:spMkLst>
            <pc:docMk/>
            <pc:sldMk cId="1784975909" sldId="275"/>
            <ac:spMk id="2051" creationId="{00000000-0000-0000-0000-000000000000}"/>
          </ac:spMkLst>
        </pc:spChg>
      </pc:sldChg>
      <pc:sldChg chg="modSp del mod">
        <pc:chgData name="Gallogly, Ian" userId="878cc63c-ae83-4a56-b66d-68243b37656d" providerId="ADAL" clId="{DFD8C12E-0CC0-4A94-BFC0-9071586CDFE2}" dt="2022-06-27T20:44:47.216" v="336" actId="2696"/>
        <pc:sldMkLst>
          <pc:docMk/>
          <pc:sldMk cId="3743716329" sldId="276"/>
        </pc:sldMkLst>
        <pc:spChg chg="mod">
          <ac:chgData name="Gallogly, Ian" userId="878cc63c-ae83-4a56-b66d-68243b37656d" providerId="ADAL" clId="{DFD8C12E-0CC0-4A94-BFC0-9071586CDFE2}" dt="2022-06-27T20:44:09.062" v="331" actId="21"/>
          <ac:spMkLst>
            <pc:docMk/>
            <pc:sldMk cId="3743716329" sldId="276"/>
            <ac:spMk id="2051" creationId="{00000000-0000-0000-0000-000000000000}"/>
          </ac:spMkLst>
        </pc:spChg>
      </pc:sldChg>
      <pc:sldChg chg="del ord">
        <pc:chgData name="Gallogly, Ian" userId="878cc63c-ae83-4a56-b66d-68243b37656d" providerId="ADAL" clId="{DFD8C12E-0CC0-4A94-BFC0-9071586CDFE2}" dt="2022-06-27T19:42:30.541" v="2" actId="2696"/>
        <pc:sldMkLst>
          <pc:docMk/>
          <pc:sldMk cId="3403537460" sldId="279"/>
        </pc:sldMkLst>
      </pc:sldChg>
      <pc:sldChg chg="modSp mod">
        <pc:chgData name="Gallogly, Ian" userId="878cc63c-ae83-4a56-b66d-68243b37656d" providerId="ADAL" clId="{DFD8C12E-0CC0-4A94-BFC0-9071586CDFE2}" dt="2022-06-27T20:25:24.189" v="318" actId="20577"/>
        <pc:sldMkLst>
          <pc:docMk/>
          <pc:sldMk cId="3967752009" sldId="280"/>
        </pc:sldMkLst>
        <pc:spChg chg="mod">
          <ac:chgData name="Gallogly, Ian" userId="878cc63c-ae83-4a56-b66d-68243b37656d" providerId="ADAL" clId="{DFD8C12E-0CC0-4A94-BFC0-9071586CDFE2}" dt="2022-06-27T20:25:24.189" v="318" actId="20577"/>
          <ac:spMkLst>
            <pc:docMk/>
            <pc:sldMk cId="3967752009" sldId="280"/>
            <ac:spMk id="2051" creationId="{00000000-0000-0000-0000-000000000000}"/>
          </ac:spMkLst>
        </pc:spChg>
      </pc:sldChg>
      <pc:sldChg chg="modSp add mod">
        <pc:chgData name="Gallogly, Ian" userId="878cc63c-ae83-4a56-b66d-68243b37656d" providerId="ADAL" clId="{DFD8C12E-0CC0-4A94-BFC0-9071586CDFE2}" dt="2022-06-27T21:13:39.291" v="351" actId="20577"/>
        <pc:sldMkLst>
          <pc:docMk/>
          <pc:sldMk cId="1261808665" sldId="281"/>
        </pc:sldMkLst>
        <pc:spChg chg="mod">
          <ac:chgData name="Gallogly, Ian" userId="878cc63c-ae83-4a56-b66d-68243b37656d" providerId="ADAL" clId="{DFD8C12E-0CC0-4A94-BFC0-9071586CDFE2}" dt="2022-06-27T21:13:39.291" v="351" actId="20577"/>
          <ac:spMkLst>
            <pc:docMk/>
            <pc:sldMk cId="1261808665" sldId="281"/>
            <ac:spMk id="2051" creationId="{00000000-0000-0000-0000-000000000000}"/>
          </ac:spMkLst>
        </pc:spChg>
      </pc:sldChg>
    </pc:docChg>
  </pc:docChgLst>
  <pc:docChgLst>
    <pc:chgData name="Gallogly, Ian" userId="878cc63c-ae83-4a56-b66d-68243b37656d" providerId="ADAL" clId="{A6647A71-F9DE-4EE0-A042-49018349B583}"/>
    <pc:docChg chg="undo custSel addSld delSld modSld sldOrd">
      <pc:chgData name="Gallogly, Ian" userId="878cc63c-ae83-4a56-b66d-68243b37656d" providerId="ADAL" clId="{A6647A71-F9DE-4EE0-A042-49018349B583}" dt="2022-06-17T19:27:11.212" v="4273" actId="20577"/>
      <pc:docMkLst>
        <pc:docMk/>
      </pc:docMkLst>
      <pc:sldChg chg="modSp mod modNotesTx">
        <pc:chgData name="Gallogly, Ian" userId="878cc63c-ae83-4a56-b66d-68243b37656d" providerId="ADAL" clId="{A6647A71-F9DE-4EE0-A042-49018349B583}" dt="2022-06-15T14:44:25.880" v="1172" actId="15"/>
        <pc:sldMkLst>
          <pc:docMk/>
          <pc:sldMk cId="0" sldId="256"/>
        </pc:sldMkLst>
        <pc:spChg chg="mod">
          <ac:chgData name="Gallogly, Ian" userId="878cc63c-ae83-4a56-b66d-68243b37656d" providerId="ADAL" clId="{A6647A71-F9DE-4EE0-A042-49018349B583}" dt="2022-06-15T14:17:29.055" v="535" actId="20577"/>
          <ac:spMkLst>
            <pc:docMk/>
            <pc:sldMk cId="0" sldId="256"/>
            <ac:spMk id="2050" creationId="{00000000-0000-0000-0000-000000000000}"/>
          </ac:spMkLst>
        </pc:spChg>
        <pc:spChg chg="mod">
          <ac:chgData name="Gallogly, Ian" userId="878cc63c-ae83-4a56-b66d-68243b37656d" providerId="ADAL" clId="{A6647A71-F9DE-4EE0-A042-49018349B583}" dt="2022-06-15T14:44:25.880" v="1172" actId="15"/>
          <ac:spMkLst>
            <pc:docMk/>
            <pc:sldMk cId="0" sldId="256"/>
            <ac:spMk id="2051" creationId="{00000000-0000-0000-0000-000000000000}"/>
          </ac:spMkLst>
        </pc:spChg>
      </pc:sldChg>
      <pc:sldChg chg="modSp mod">
        <pc:chgData name="Gallogly, Ian" userId="878cc63c-ae83-4a56-b66d-68243b37656d" providerId="ADAL" clId="{A6647A71-F9DE-4EE0-A042-49018349B583}" dt="2022-06-15T13:45:10.522" v="184" actId="20577"/>
        <pc:sldMkLst>
          <pc:docMk/>
          <pc:sldMk cId="0" sldId="257"/>
        </pc:sldMkLst>
        <pc:spChg chg="mod">
          <ac:chgData name="Gallogly, Ian" userId="878cc63c-ae83-4a56-b66d-68243b37656d" providerId="ADAL" clId="{A6647A71-F9DE-4EE0-A042-49018349B583}" dt="2022-06-15T13:44:54.149" v="171" actId="1076"/>
          <ac:spMkLst>
            <pc:docMk/>
            <pc:sldMk cId="0" sldId="257"/>
            <ac:spMk id="6" creationId="{00000000-0000-0000-0000-000000000000}"/>
          </ac:spMkLst>
        </pc:spChg>
        <pc:spChg chg="mod">
          <ac:chgData name="Gallogly, Ian" userId="878cc63c-ae83-4a56-b66d-68243b37656d" providerId="ADAL" clId="{A6647A71-F9DE-4EE0-A042-49018349B583}" dt="2022-06-15T13:43:15.198" v="22" actId="20577"/>
          <ac:spMkLst>
            <pc:docMk/>
            <pc:sldMk cId="0" sldId="257"/>
            <ac:spMk id="12290" creationId="{00000000-0000-0000-0000-000000000000}"/>
          </ac:spMkLst>
        </pc:spChg>
        <pc:spChg chg="mod">
          <ac:chgData name="Gallogly, Ian" userId="878cc63c-ae83-4a56-b66d-68243b37656d" providerId="ADAL" clId="{A6647A71-F9DE-4EE0-A042-49018349B583}" dt="2022-06-15T13:45:10.522" v="184" actId="20577"/>
          <ac:spMkLst>
            <pc:docMk/>
            <pc:sldMk cId="0" sldId="257"/>
            <ac:spMk id="12291" creationId="{00000000-0000-0000-0000-000000000000}"/>
          </ac:spMkLst>
        </pc:spChg>
      </pc:sldChg>
      <pc:sldChg chg="del">
        <pc:chgData name="Gallogly, Ian" userId="878cc63c-ae83-4a56-b66d-68243b37656d" providerId="ADAL" clId="{A6647A71-F9DE-4EE0-A042-49018349B583}" dt="2022-06-17T19:18:52.680" v="3971" actId="47"/>
        <pc:sldMkLst>
          <pc:docMk/>
          <pc:sldMk cId="0" sldId="262"/>
        </pc:sldMkLst>
      </pc:sldChg>
      <pc:sldChg chg="del">
        <pc:chgData name="Gallogly, Ian" userId="878cc63c-ae83-4a56-b66d-68243b37656d" providerId="ADAL" clId="{A6647A71-F9DE-4EE0-A042-49018349B583}" dt="2022-06-17T19:18:38.484" v="3968" actId="47"/>
        <pc:sldMkLst>
          <pc:docMk/>
          <pc:sldMk cId="0" sldId="263"/>
        </pc:sldMkLst>
      </pc:sldChg>
      <pc:sldChg chg="modSp mod">
        <pc:chgData name="Gallogly, Ian" userId="878cc63c-ae83-4a56-b66d-68243b37656d" providerId="ADAL" clId="{A6647A71-F9DE-4EE0-A042-49018349B583}" dt="2022-06-15T13:49:24.391" v="322" actId="20577"/>
        <pc:sldMkLst>
          <pc:docMk/>
          <pc:sldMk cId="0" sldId="266"/>
        </pc:sldMkLst>
        <pc:spChg chg="mod">
          <ac:chgData name="Gallogly, Ian" userId="878cc63c-ae83-4a56-b66d-68243b37656d" providerId="ADAL" clId="{A6647A71-F9DE-4EE0-A042-49018349B583}" dt="2022-06-15T13:49:24.391" v="322" actId="20577"/>
          <ac:spMkLst>
            <pc:docMk/>
            <pc:sldMk cId="0" sldId="266"/>
            <ac:spMk id="9" creationId="{ABD03241-B1E6-4D87-90F1-F8F799B1672F}"/>
          </ac:spMkLst>
        </pc:spChg>
      </pc:sldChg>
      <pc:sldChg chg="del">
        <pc:chgData name="Gallogly, Ian" userId="878cc63c-ae83-4a56-b66d-68243b37656d" providerId="ADAL" clId="{A6647A71-F9DE-4EE0-A042-49018349B583}" dt="2022-06-17T19:18:36.262" v="3967" actId="47"/>
        <pc:sldMkLst>
          <pc:docMk/>
          <pc:sldMk cId="442286354" sldId="268"/>
        </pc:sldMkLst>
      </pc:sldChg>
      <pc:sldChg chg="modSp mod">
        <pc:chgData name="Gallogly, Ian" userId="878cc63c-ae83-4a56-b66d-68243b37656d" providerId="ADAL" clId="{A6647A71-F9DE-4EE0-A042-49018349B583}" dt="2022-06-15T19:43:41.812" v="2284" actId="20577"/>
        <pc:sldMkLst>
          <pc:docMk/>
          <pc:sldMk cId="456110346" sldId="269"/>
        </pc:sldMkLst>
        <pc:spChg chg="mod">
          <ac:chgData name="Gallogly, Ian" userId="878cc63c-ae83-4a56-b66d-68243b37656d" providerId="ADAL" clId="{A6647A71-F9DE-4EE0-A042-49018349B583}" dt="2022-06-15T14:45:01.695" v="1267" actId="20577"/>
          <ac:spMkLst>
            <pc:docMk/>
            <pc:sldMk cId="456110346" sldId="269"/>
            <ac:spMk id="2050" creationId="{00000000-0000-0000-0000-000000000000}"/>
          </ac:spMkLst>
        </pc:spChg>
        <pc:spChg chg="mod">
          <ac:chgData name="Gallogly, Ian" userId="878cc63c-ae83-4a56-b66d-68243b37656d" providerId="ADAL" clId="{A6647A71-F9DE-4EE0-A042-49018349B583}" dt="2022-06-15T19:43:41.812" v="2284" actId="20577"/>
          <ac:spMkLst>
            <pc:docMk/>
            <pc:sldMk cId="456110346" sldId="269"/>
            <ac:spMk id="2051" creationId="{00000000-0000-0000-0000-000000000000}"/>
          </ac:spMkLst>
        </pc:spChg>
      </pc:sldChg>
      <pc:sldChg chg="del">
        <pc:chgData name="Gallogly, Ian" userId="878cc63c-ae83-4a56-b66d-68243b37656d" providerId="ADAL" clId="{A6647A71-F9DE-4EE0-A042-49018349B583}" dt="2022-06-17T19:18:41.710" v="3970" actId="47"/>
        <pc:sldMkLst>
          <pc:docMk/>
          <pc:sldMk cId="2152232332" sldId="270"/>
        </pc:sldMkLst>
      </pc:sldChg>
      <pc:sldChg chg="del">
        <pc:chgData name="Gallogly, Ian" userId="878cc63c-ae83-4a56-b66d-68243b37656d" providerId="ADAL" clId="{A6647A71-F9DE-4EE0-A042-49018349B583}" dt="2022-06-17T19:18:39.499" v="3969" actId="47"/>
        <pc:sldMkLst>
          <pc:docMk/>
          <pc:sldMk cId="703071163" sldId="271"/>
        </pc:sldMkLst>
      </pc:sldChg>
      <pc:sldChg chg="modSp add mod">
        <pc:chgData name="Gallogly, Ian" userId="878cc63c-ae83-4a56-b66d-68243b37656d" providerId="ADAL" clId="{A6647A71-F9DE-4EE0-A042-49018349B583}" dt="2022-06-15T14:52:24.309" v="1629" actId="20577"/>
        <pc:sldMkLst>
          <pc:docMk/>
          <pc:sldMk cId="682803187" sldId="272"/>
        </pc:sldMkLst>
        <pc:spChg chg="mod">
          <ac:chgData name="Gallogly, Ian" userId="878cc63c-ae83-4a56-b66d-68243b37656d" providerId="ADAL" clId="{A6647A71-F9DE-4EE0-A042-49018349B583}" dt="2022-06-15T14:52:24.309" v="1629" actId="20577"/>
          <ac:spMkLst>
            <pc:docMk/>
            <pc:sldMk cId="682803187" sldId="272"/>
            <ac:spMk id="2051" creationId="{00000000-0000-0000-0000-000000000000}"/>
          </ac:spMkLst>
        </pc:spChg>
      </pc:sldChg>
      <pc:sldChg chg="add">
        <pc:chgData name="Gallogly, Ian" userId="878cc63c-ae83-4a56-b66d-68243b37656d" providerId="ADAL" clId="{A6647A71-F9DE-4EE0-A042-49018349B583}" dt="2022-06-15T14:52:36.968" v="1630" actId="2890"/>
        <pc:sldMkLst>
          <pc:docMk/>
          <pc:sldMk cId="3571909987" sldId="273"/>
        </pc:sldMkLst>
      </pc:sldChg>
      <pc:sldChg chg="modSp add mod">
        <pc:chgData name="Gallogly, Ian" userId="878cc63c-ae83-4a56-b66d-68243b37656d" providerId="ADAL" clId="{A6647A71-F9DE-4EE0-A042-49018349B583}" dt="2022-06-15T19:59:20.477" v="2498" actId="20577"/>
        <pc:sldMkLst>
          <pc:docMk/>
          <pc:sldMk cId="1356369927" sldId="274"/>
        </pc:sldMkLst>
        <pc:spChg chg="mod">
          <ac:chgData name="Gallogly, Ian" userId="878cc63c-ae83-4a56-b66d-68243b37656d" providerId="ADAL" clId="{A6647A71-F9DE-4EE0-A042-49018349B583}" dt="2022-06-15T19:59:20.477" v="2498" actId="20577"/>
          <ac:spMkLst>
            <pc:docMk/>
            <pc:sldMk cId="1356369927" sldId="274"/>
            <ac:spMk id="2051" creationId="{00000000-0000-0000-0000-000000000000}"/>
          </ac:spMkLst>
        </pc:spChg>
      </pc:sldChg>
      <pc:sldChg chg="modSp add mod">
        <pc:chgData name="Gallogly, Ian" userId="878cc63c-ae83-4a56-b66d-68243b37656d" providerId="ADAL" clId="{A6647A71-F9DE-4EE0-A042-49018349B583}" dt="2022-06-17T19:01:56.641" v="3382"/>
        <pc:sldMkLst>
          <pc:docMk/>
          <pc:sldMk cId="1784975909" sldId="275"/>
        </pc:sldMkLst>
        <pc:spChg chg="mod">
          <ac:chgData name="Gallogly, Ian" userId="878cc63c-ae83-4a56-b66d-68243b37656d" providerId="ADAL" clId="{A6647A71-F9DE-4EE0-A042-49018349B583}" dt="2022-06-17T19:01:56.641" v="3382"/>
          <ac:spMkLst>
            <pc:docMk/>
            <pc:sldMk cId="1784975909" sldId="275"/>
            <ac:spMk id="2051" creationId="{00000000-0000-0000-0000-000000000000}"/>
          </ac:spMkLst>
        </pc:spChg>
      </pc:sldChg>
      <pc:sldChg chg="modSp add mod">
        <pc:chgData name="Gallogly, Ian" userId="878cc63c-ae83-4a56-b66d-68243b37656d" providerId="ADAL" clId="{A6647A71-F9DE-4EE0-A042-49018349B583}" dt="2022-06-17T19:01:32.927" v="3380" actId="207"/>
        <pc:sldMkLst>
          <pc:docMk/>
          <pc:sldMk cId="3743716329" sldId="276"/>
        </pc:sldMkLst>
        <pc:spChg chg="mod">
          <ac:chgData name="Gallogly, Ian" userId="878cc63c-ae83-4a56-b66d-68243b37656d" providerId="ADAL" clId="{A6647A71-F9DE-4EE0-A042-49018349B583}" dt="2022-06-17T19:01:32.927" v="3380" actId="207"/>
          <ac:spMkLst>
            <pc:docMk/>
            <pc:sldMk cId="3743716329" sldId="276"/>
            <ac:spMk id="2051" creationId="{00000000-0000-0000-0000-000000000000}"/>
          </ac:spMkLst>
        </pc:spChg>
      </pc:sldChg>
      <pc:sldChg chg="modSp add mod">
        <pc:chgData name="Gallogly, Ian" userId="878cc63c-ae83-4a56-b66d-68243b37656d" providerId="ADAL" clId="{A6647A71-F9DE-4EE0-A042-49018349B583}" dt="2022-06-17T19:16:16.293" v="3714" actId="20577"/>
        <pc:sldMkLst>
          <pc:docMk/>
          <pc:sldMk cId="1012161566" sldId="277"/>
        </pc:sldMkLst>
        <pc:spChg chg="mod">
          <ac:chgData name="Gallogly, Ian" userId="878cc63c-ae83-4a56-b66d-68243b37656d" providerId="ADAL" clId="{A6647A71-F9DE-4EE0-A042-49018349B583}" dt="2022-06-17T19:16:16.293" v="3714" actId="20577"/>
          <ac:spMkLst>
            <pc:docMk/>
            <pc:sldMk cId="1012161566" sldId="277"/>
            <ac:spMk id="2051" creationId="{00000000-0000-0000-0000-000000000000}"/>
          </ac:spMkLst>
        </pc:spChg>
      </pc:sldChg>
      <pc:sldChg chg="modSp add mod">
        <pc:chgData name="Gallogly, Ian" userId="878cc63c-ae83-4a56-b66d-68243b37656d" providerId="ADAL" clId="{A6647A71-F9DE-4EE0-A042-49018349B583}" dt="2022-06-17T19:18:22.156" v="3966" actId="20577"/>
        <pc:sldMkLst>
          <pc:docMk/>
          <pc:sldMk cId="3664771389" sldId="278"/>
        </pc:sldMkLst>
        <pc:spChg chg="mod">
          <ac:chgData name="Gallogly, Ian" userId="878cc63c-ae83-4a56-b66d-68243b37656d" providerId="ADAL" clId="{A6647A71-F9DE-4EE0-A042-49018349B583}" dt="2022-06-17T19:18:22.156" v="3966" actId="20577"/>
          <ac:spMkLst>
            <pc:docMk/>
            <pc:sldMk cId="3664771389" sldId="278"/>
            <ac:spMk id="2051" creationId="{00000000-0000-0000-0000-000000000000}"/>
          </ac:spMkLst>
        </pc:spChg>
      </pc:sldChg>
      <pc:sldChg chg="modSp add mod ord">
        <pc:chgData name="Gallogly, Ian" userId="878cc63c-ae83-4a56-b66d-68243b37656d" providerId="ADAL" clId="{A6647A71-F9DE-4EE0-A042-49018349B583}" dt="2022-06-17T19:22:14.627" v="4080" actId="20577"/>
        <pc:sldMkLst>
          <pc:docMk/>
          <pc:sldMk cId="3403537460" sldId="279"/>
        </pc:sldMkLst>
        <pc:spChg chg="mod">
          <ac:chgData name="Gallogly, Ian" userId="878cc63c-ae83-4a56-b66d-68243b37656d" providerId="ADAL" clId="{A6647A71-F9DE-4EE0-A042-49018349B583}" dt="2022-06-17T19:22:14.627" v="4080" actId="20577"/>
          <ac:spMkLst>
            <pc:docMk/>
            <pc:sldMk cId="3403537460" sldId="279"/>
            <ac:spMk id="2051" creationId="{00000000-0000-0000-0000-000000000000}"/>
          </ac:spMkLst>
        </pc:spChg>
      </pc:sldChg>
      <pc:sldChg chg="modSp add mod">
        <pc:chgData name="Gallogly, Ian" userId="878cc63c-ae83-4a56-b66d-68243b37656d" providerId="ADAL" clId="{A6647A71-F9DE-4EE0-A042-49018349B583}" dt="2022-06-17T19:27:11.212" v="4273" actId="20577"/>
        <pc:sldMkLst>
          <pc:docMk/>
          <pc:sldMk cId="3967752009" sldId="280"/>
        </pc:sldMkLst>
        <pc:spChg chg="mod">
          <ac:chgData name="Gallogly, Ian" userId="878cc63c-ae83-4a56-b66d-68243b37656d" providerId="ADAL" clId="{A6647A71-F9DE-4EE0-A042-49018349B583}" dt="2022-06-17T19:27:11.212" v="4273" actId="20577"/>
          <ac:spMkLst>
            <pc:docMk/>
            <pc:sldMk cId="3967752009" sldId="280"/>
            <ac:spMk id="2051" creationId="{00000000-0000-0000-0000-000000000000}"/>
          </ac:spMkLst>
        </pc:spChg>
      </pc:sldChg>
    </pc:docChg>
  </pc:docChgLst>
  <pc:docChgLst>
    <pc:chgData name="Gallogly, Ian" userId="878cc63c-ae83-4a56-b66d-68243b37656d" providerId="ADAL" clId="{4B304AC4-A8A7-4C48-8839-B7AB4CA735E3}"/>
    <pc:docChg chg="undo custSel addSld delSld modSld">
      <pc:chgData name="Gallogly, Ian" userId="878cc63c-ae83-4a56-b66d-68243b37656d" providerId="ADAL" clId="{4B304AC4-A8A7-4C48-8839-B7AB4CA735E3}" dt="2022-07-19T16:17:42.747" v="968" actId="20577"/>
      <pc:docMkLst>
        <pc:docMk/>
      </pc:docMkLst>
      <pc:sldChg chg="addSp delSp modSp mod modAnim">
        <pc:chgData name="Gallogly, Ian" userId="878cc63c-ae83-4a56-b66d-68243b37656d" providerId="ADAL" clId="{4B304AC4-A8A7-4C48-8839-B7AB4CA735E3}" dt="2022-07-19T13:33:30.334" v="460" actId="20577"/>
        <pc:sldMkLst>
          <pc:docMk/>
          <pc:sldMk cId="0" sldId="256"/>
        </pc:sldMkLst>
        <pc:spChg chg="add del mod">
          <ac:chgData name="Gallogly, Ian" userId="878cc63c-ae83-4a56-b66d-68243b37656d" providerId="ADAL" clId="{4B304AC4-A8A7-4C48-8839-B7AB4CA735E3}" dt="2022-07-11T19:40:56.110" v="67"/>
          <ac:spMkLst>
            <pc:docMk/>
            <pc:sldMk cId="0" sldId="256"/>
            <ac:spMk id="2" creationId="{B0AEB810-FA25-90DA-0573-361220AF20B8}"/>
          </ac:spMkLst>
        </pc:spChg>
        <pc:spChg chg="add del mod">
          <ac:chgData name="Gallogly, Ian" userId="878cc63c-ae83-4a56-b66d-68243b37656d" providerId="ADAL" clId="{4B304AC4-A8A7-4C48-8839-B7AB4CA735E3}" dt="2022-07-11T19:40:56.110" v="67"/>
          <ac:spMkLst>
            <pc:docMk/>
            <pc:sldMk cId="0" sldId="256"/>
            <ac:spMk id="3" creationId="{ED5F4A62-7573-2170-A2B5-1B272247D25D}"/>
          </ac:spMkLst>
        </pc:spChg>
        <pc:spChg chg="mod">
          <ac:chgData name="Gallogly, Ian" userId="878cc63c-ae83-4a56-b66d-68243b37656d" providerId="ADAL" clId="{4B304AC4-A8A7-4C48-8839-B7AB4CA735E3}" dt="2022-07-11T19:40:56.110" v="67"/>
          <ac:spMkLst>
            <pc:docMk/>
            <pc:sldMk cId="0" sldId="256"/>
            <ac:spMk id="2050" creationId="{00000000-0000-0000-0000-000000000000}"/>
          </ac:spMkLst>
        </pc:spChg>
        <pc:spChg chg="mod">
          <ac:chgData name="Gallogly, Ian" userId="878cc63c-ae83-4a56-b66d-68243b37656d" providerId="ADAL" clId="{4B304AC4-A8A7-4C48-8839-B7AB4CA735E3}" dt="2022-07-19T13:33:30.334" v="460" actId="20577"/>
          <ac:spMkLst>
            <pc:docMk/>
            <pc:sldMk cId="0" sldId="256"/>
            <ac:spMk id="2051" creationId="{00000000-0000-0000-0000-000000000000}"/>
          </ac:spMkLst>
        </pc:spChg>
      </pc:sldChg>
      <pc:sldChg chg="modSp mod">
        <pc:chgData name="Gallogly, Ian" userId="878cc63c-ae83-4a56-b66d-68243b37656d" providerId="ADAL" clId="{4B304AC4-A8A7-4C48-8839-B7AB4CA735E3}" dt="2022-07-08T14:16:40.377" v="58" actId="20577"/>
        <pc:sldMkLst>
          <pc:docMk/>
          <pc:sldMk cId="0" sldId="257"/>
        </pc:sldMkLst>
        <pc:spChg chg="mod">
          <ac:chgData name="Gallogly, Ian" userId="878cc63c-ae83-4a56-b66d-68243b37656d" providerId="ADAL" clId="{4B304AC4-A8A7-4C48-8839-B7AB4CA735E3}" dt="2022-07-08T14:16:40.377" v="58" actId="20577"/>
          <ac:spMkLst>
            <pc:docMk/>
            <pc:sldMk cId="0" sldId="257"/>
            <ac:spMk id="12291" creationId="{00000000-0000-0000-0000-000000000000}"/>
          </ac:spMkLst>
        </pc:spChg>
      </pc:sldChg>
      <pc:sldChg chg="modAnim">
        <pc:chgData name="Gallogly, Ian" userId="878cc63c-ae83-4a56-b66d-68243b37656d" providerId="ADAL" clId="{4B304AC4-A8A7-4C48-8839-B7AB4CA735E3}" dt="2022-07-11T19:43:13.226" v="70"/>
        <pc:sldMkLst>
          <pc:docMk/>
          <pc:sldMk cId="456110346" sldId="269"/>
        </pc:sldMkLst>
      </pc:sldChg>
      <pc:sldChg chg="modAnim">
        <pc:chgData name="Gallogly, Ian" userId="878cc63c-ae83-4a56-b66d-68243b37656d" providerId="ADAL" clId="{4B304AC4-A8A7-4C48-8839-B7AB4CA735E3}" dt="2022-07-11T19:43:25.588" v="72"/>
        <pc:sldMkLst>
          <pc:docMk/>
          <pc:sldMk cId="682803187" sldId="272"/>
        </pc:sldMkLst>
      </pc:sldChg>
      <pc:sldChg chg="modAnim">
        <pc:chgData name="Gallogly, Ian" userId="878cc63c-ae83-4a56-b66d-68243b37656d" providerId="ADAL" clId="{4B304AC4-A8A7-4C48-8839-B7AB4CA735E3}" dt="2022-07-11T19:43:19.350" v="71"/>
        <pc:sldMkLst>
          <pc:docMk/>
          <pc:sldMk cId="3571909987" sldId="273"/>
        </pc:sldMkLst>
      </pc:sldChg>
      <pc:sldChg chg="modSp mod modAnim">
        <pc:chgData name="Gallogly, Ian" userId="878cc63c-ae83-4a56-b66d-68243b37656d" providerId="ADAL" clId="{4B304AC4-A8A7-4C48-8839-B7AB4CA735E3}" dt="2022-07-19T14:27:51.486" v="813" actId="20577"/>
        <pc:sldMkLst>
          <pc:docMk/>
          <pc:sldMk cId="1356369927" sldId="274"/>
        </pc:sldMkLst>
        <pc:spChg chg="mod">
          <ac:chgData name="Gallogly, Ian" userId="878cc63c-ae83-4a56-b66d-68243b37656d" providerId="ADAL" clId="{4B304AC4-A8A7-4C48-8839-B7AB4CA735E3}" dt="2022-07-19T14:27:51.486" v="813" actId="20577"/>
          <ac:spMkLst>
            <pc:docMk/>
            <pc:sldMk cId="1356369927" sldId="274"/>
            <ac:spMk id="2051" creationId="{00000000-0000-0000-0000-000000000000}"/>
          </ac:spMkLst>
        </pc:spChg>
      </pc:sldChg>
      <pc:sldChg chg="addSp delSp modSp mod modAnim">
        <pc:chgData name="Gallogly, Ian" userId="878cc63c-ae83-4a56-b66d-68243b37656d" providerId="ADAL" clId="{4B304AC4-A8A7-4C48-8839-B7AB4CA735E3}" dt="2022-07-11T21:14:49.853" v="433" actId="20577"/>
        <pc:sldMkLst>
          <pc:docMk/>
          <pc:sldMk cId="1784975909" sldId="275"/>
        </pc:sldMkLst>
        <pc:spChg chg="mod">
          <ac:chgData name="Gallogly, Ian" userId="878cc63c-ae83-4a56-b66d-68243b37656d" providerId="ADAL" clId="{4B304AC4-A8A7-4C48-8839-B7AB4CA735E3}" dt="2022-07-11T21:14:49.853" v="433" actId="20577"/>
          <ac:spMkLst>
            <pc:docMk/>
            <pc:sldMk cId="1784975909" sldId="275"/>
            <ac:spMk id="2051" creationId="{00000000-0000-0000-0000-000000000000}"/>
          </ac:spMkLst>
        </pc:spChg>
        <pc:graphicFrameChg chg="add del mod">
          <ac:chgData name="Gallogly, Ian" userId="878cc63c-ae83-4a56-b66d-68243b37656d" providerId="ADAL" clId="{4B304AC4-A8A7-4C48-8839-B7AB4CA735E3}" dt="2022-07-11T20:29:54.578" v="131"/>
          <ac:graphicFrameMkLst>
            <pc:docMk/>
            <pc:sldMk cId="1784975909" sldId="275"/>
            <ac:graphicFrameMk id="4" creationId="{B8961F70-F8B2-2AE6-F269-8740AB4CDF65}"/>
          </ac:graphicFrameMkLst>
        </pc:graphicFrameChg>
      </pc:sldChg>
      <pc:sldChg chg="modSp mod modAnim">
        <pc:chgData name="Gallogly, Ian" userId="878cc63c-ae83-4a56-b66d-68243b37656d" providerId="ADAL" clId="{4B304AC4-A8A7-4C48-8839-B7AB4CA735E3}" dt="2022-07-19T16:17:42.747" v="968" actId="20577"/>
        <pc:sldMkLst>
          <pc:docMk/>
          <pc:sldMk cId="1012161566" sldId="277"/>
        </pc:sldMkLst>
        <pc:spChg chg="mod">
          <ac:chgData name="Gallogly, Ian" userId="878cc63c-ae83-4a56-b66d-68243b37656d" providerId="ADAL" clId="{4B304AC4-A8A7-4C48-8839-B7AB4CA735E3}" dt="2022-07-19T16:17:42.747" v="968" actId="20577"/>
          <ac:spMkLst>
            <pc:docMk/>
            <pc:sldMk cId="1012161566" sldId="277"/>
            <ac:spMk id="2051" creationId="{00000000-0000-0000-0000-000000000000}"/>
          </ac:spMkLst>
        </pc:spChg>
      </pc:sldChg>
      <pc:sldChg chg="modAnim">
        <pc:chgData name="Gallogly, Ian" userId="878cc63c-ae83-4a56-b66d-68243b37656d" providerId="ADAL" clId="{4B304AC4-A8A7-4C48-8839-B7AB4CA735E3}" dt="2022-07-11T19:43:55.597" v="77"/>
        <pc:sldMkLst>
          <pc:docMk/>
          <pc:sldMk cId="3664771389" sldId="278"/>
        </pc:sldMkLst>
      </pc:sldChg>
      <pc:sldChg chg="modSp modAnim">
        <pc:chgData name="Gallogly, Ian" userId="878cc63c-ae83-4a56-b66d-68243b37656d" providerId="ADAL" clId="{4B304AC4-A8A7-4C48-8839-B7AB4CA735E3}" dt="2022-07-11T20:00:49.456" v="105" actId="20577"/>
        <pc:sldMkLst>
          <pc:docMk/>
          <pc:sldMk cId="3967752009" sldId="280"/>
        </pc:sldMkLst>
        <pc:spChg chg="mod">
          <ac:chgData name="Gallogly, Ian" userId="878cc63c-ae83-4a56-b66d-68243b37656d" providerId="ADAL" clId="{4B304AC4-A8A7-4C48-8839-B7AB4CA735E3}" dt="2022-07-11T20:00:49.456" v="105" actId="20577"/>
          <ac:spMkLst>
            <pc:docMk/>
            <pc:sldMk cId="3967752009" sldId="280"/>
            <ac:spMk id="2051" creationId="{00000000-0000-0000-0000-000000000000}"/>
          </ac:spMkLst>
        </pc:spChg>
      </pc:sldChg>
      <pc:sldChg chg="modSp mod modAnim">
        <pc:chgData name="Gallogly, Ian" userId="878cc63c-ae83-4a56-b66d-68243b37656d" providerId="ADAL" clId="{4B304AC4-A8A7-4C48-8839-B7AB4CA735E3}" dt="2022-07-11T20:44:25.241" v="419" actId="20577"/>
        <pc:sldMkLst>
          <pc:docMk/>
          <pc:sldMk cId="1261808665" sldId="281"/>
        </pc:sldMkLst>
        <pc:spChg chg="mod">
          <ac:chgData name="Gallogly, Ian" userId="878cc63c-ae83-4a56-b66d-68243b37656d" providerId="ADAL" clId="{4B304AC4-A8A7-4C48-8839-B7AB4CA735E3}" dt="2022-07-11T20:44:25.241" v="419" actId="20577"/>
          <ac:spMkLst>
            <pc:docMk/>
            <pc:sldMk cId="1261808665" sldId="281"/>
            <ac:spMk id="2051" creationId="{00000000-0000-0000-0000-000000000000}"/>
          </ac:spMkLst>
        </pc:spChg>
      </pc:sldChg>
      <pc:sldChg chg="addSp delSp modSp add mod">
        <pc:chgData name="Gallogly, Ian" userId="878cc63c-ae83-4a56-b66d-68243b37656d" providerId="ADAL" clId="{4B304AC4-A8A7-4C48-8839-B7AB4CA735E3}" dt="2022-07-11T20:51:13.200" v="425" actId="27918"/>
        <pc:sldMkLst>
          <pc:docMk/>
          <pc:sldMk cId="2036796946" sldId="282"/>
        </pc:sldMkLst>
        <pc:spChg chg="add mod">
          <ac:chgData name="Gallogly, Ian" userId="878cc63c-ae83-4a56-b66d-68243b37656d" providerId="ADAL" clId="{4B304AC4-A8A7-4C48-8839-B7AB4CA735E3}" dt="2022-07-11T20:36:09.159" v="152" actId="14100"/>
          <ac:spMkLst>
            <pc:docMk/>
            <pc:sldMk cId="2036796946" sldId="282"/>
            <ac:spMk id="2" creationId="{04DF4766-EB9F-6AE6-9A9A-483669709F3B}"/>
          </ac:spMkLst>
        </pc:spChg>
        <pc:spChg chg="mod">
          <ac:chgData name="Gallogly, Ian" userId="878cc63c-ae83-4a56-b66d-68243b37656d" providerId="ADAL" clId="{4B304AC4-A8A7-4C48-8839-B7AB4CA735E3}" dt="2022-07-11T20:30:04.293" v="135" actId="20577"/>
          <ac:spMkLst>
            <pc:docMk/>
            <pc:sldMk cId="2036796946" sldId="282"/>
            <ac:spMk id="2051" creationId="{00000000-0000-0000-0000-000000000000}"/>
          </ac:spMkLst>
        </pc:spChg>
        <pc:graphicFrameChg chg="add del mod">
          <ac:chgData name="Gallogly, Ian" userId="878cc63c-ae83-4a56-b66d-68243b37656d" providerId="ADAL" clId="{4B304AC4-A8A7-4C48-8839-B7AB4CA735E3}" dt="2022-07-11T20:34:01.115" v="141" actId="478"/>
          <ac:graphicFrameMkLst>
            <pc:docMk/>
            <pc:sldMk cId="2036796946" sldId="282"/>
            <ac:graphicFrameMk id="4" creationId="{B8961F70-F8B2-2AE6-F269-8740AB4CDF65}"/>
          </ac:graphicFrameMkLst>
        </pc:graphicFrameChg>
        <pc:graphicFrameChg chg="add mod">
          <ac:chgData name="Gallogly, Ian" userId="878cc63c-ae83-4a56-b66d-68243b37656d" providerId="ADAL" clId="{4B304AC4-A8A7-4C48-8839-B7AB4CA735E3}" dt="2022-07-11T20:51:01.577" v="424" actId="1957"/>
          <ac:graphicFrameMkLst>
            <pc:docMk/>
            <pc:sldMk cId="2036796946" sldId="282"/>
            <ac:graphicFrameMk id="6" creationId="{B8961F70-F8B2-2AE6-F269-8740AB4CDF65}"/>
          </ac:graphicFrameMkLst>
        </pc:graphicFrameChg>
      </pc:sldChg>
      <pc:sldChg chg="new add del">
        <pc:chgData name="Gallogly, Ian" userId="878cc63c-ae83-4a56-b66d-68243b37656d" providerId="ADAL" clId="{4B304AC4-A8A7-4C48-8839-B7AB4CA735E3}" dt="2022-07-11T20:29:47.605" v="124" actId="680"/>
        <pc:sldMkLst>
          <pc:docMk/>
          <pc:sldMk cId="4156232209" sldId="282"/>
        </pc:sldMkLst>
      </pc:sldChg>
      <pc:sldChg chg="add del">
        <pc:chgData name="Gallogly, Ian" userId="878cc63c-ae83-4a56-b66d-68243b37656d" providerId="ADAL" clId="{4B304AC4-A8A7-4C48-8839-B7AB4CA735E3}" dt="2022-07-11T20:30:10.653" v="137"/>
        <pc:sldMkLst>
          <pc:docMk/>
          <pc:sldMk cId="2001608257" sldId="283"/>
        </pc:sldMkLst>
      </pc:sldChg>
      <pc:sldChg chg="modSp add del">
        <pc:chgData name="Gallogly, Ian" userId="878cc63c-ae83-4a56-b66d-68243b37656d" providerId="ADAL" clId="{4B304AC4-A8A7-4C48-8839-B7AB4CA735E3}" dt="2022-07-11T20:56:51.007" v="429" actId="47"/>
        <pc:sldMkLst>
          <pc:docMk/>
          <pc:sldMk cId="2493676392" sldId="283"/>
        </pc:sldMkLst>
        <pc:graphicFrameChg chg="mod">
          <ac:chgData name="Gallogly, Ian" userId="878cc63c-ae83-4a56-b66d-68243b37656d" providerId="ADAL" clId="{4B304AC4-A8A7-4C48-8839-B7AB4CA735E3}" dt="2022-07-11T20:56:10.488" v="428"/>
          <ac:graphicFrameMkLst>
            <pc:docMk/>
            <pc:sldMk cId="2493676392" sldId="283"/>
            <ac:graphicFrameMk id="6" creationId="{B8961F70-F8B2-2AE6-F269-8740AB4CDF65}"/>
          </ac:graphicFrameMkLst>
        </pc:graphicFrameChg>
      </pc:sldChg>
      <pc:sldChg chg="addSp delSp modSp add mod">
        <pc:chgData name="Gallogly, Ian" userId="878cc63c-ae83-4a56-b66d-68243b37656d" providerId="ADAL" clId="{4B304AC4-A8A7-4C48-8839-B7AB4CA735E3}" dt="2022-07-19T13:33:20.023" v="457" actId="1076"/>
        <pc:sldMkLst>
          <pc:docMk/>
          <pc:sldMk cId="3982873363" sldId="283"/>
        </pc:sldMkLst>
        <pc:spChg chg="add del mod">
          <ac:chgData name="Gallogly, Ian" userId="878cc63c-ae83-4a56-b66d-68243b37656d" providerId="ADAL" clId="{4B304AC4-A8A7-4C48-8839-B7AB4CA735E3}" dt="2022-07-19T13:33:06.496" v="445" actId="478"/>
          <ac:spMkLst>
            <pc:docMk/>
            <pc:sldMk cId="3982873363" sldId="283"/>
            <ac:spMk id="3" creationId="{024A1A4E-2699-901A-D412-4E28B87E1AE0}"/>
          </ac:spMkLst>
        </pc:spChg>
        <pc:spChg chg="mod">
          <ac:chgData name="Gallogly, Ian" userId="878cc63c-ae83-4a56-b66d-68243b37656d" providerId="ADAL" clId="{4B304AC4-A8A7-4C48-8839-B7AB4CA735E3}" dt="2022-07-19T13:33:20.023" v="457" actId="1076"/>
          <ac:spMkLst>
            <pc:docMk/>
            <pc:sldMk cId="3982873363" sldId="283"/>
            <ac:spMk id="2050" creationId="{00000000-0000-0000-0000-000000000000}"/>
          </ac:spMkLst>
        </pc:spChg>
        <pc:spChg chg="del">
          <ac:chgData name="Gallogly, Ian" userId="878cc63c-ae83-4a56-b66d-68243b37656d" providerId="ADAL" clId="{4B304AC4-A8A7-4C48-8839-B7AB4CA735E3}" dt="2022-07-19T13:33:04.295" v="444" actId="478"/>
          <ac:spMkLst>
            <pc:docMk/>
            <pc:sldMk cId="3982873363" sldId="283"/>
            <ac:spMk id="2051" creationId="{00000000-0000-0000-0000-000000000000}"/>
          </ac:spMkLst>
        </pc:spChg>
      </pc:sldChg>
      <pc:sldChg chg="add del">
        <pc:chgData name="Gallogly, Ian" userId="878cc63c-ae83-4a56-b66d-68243b37656d" providerId="ADAL" clId="{4B304AC4-A8A7-4C48-8839-B7AB4CA735E3}" dt="2022-07-11T20:29:47.186" v="123"/>
        <pc:sldMkLst>
          <pc:docMk/>
          <pc:sldMk cId="4275581246" sldId="283"/>
        </pc:sldMkLst>
      </pc:sldChg>
      <pc:sldChg chg="add">
        <pc:chgData name="Gallogly, Ian" userId="878cc63c-ae83-4a56-b66d-68243b37656d" providerId="ADAL" clId="{4B304AC4-A8A7-4C48-8839-B7AB4CA735E3}" dt="2022-07-19T14:18:33.599" v="482" actId="2890"/>
        <pc:sldMkLst>
          <pc:docMk/>
          <pc:sldMk cId="245067126" sldId="284"/>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jmt365.sharepoint.com/sites/16-0675-006/Shared%20Documents/05%20-%20Working%20Documents/Plan%20Documents/Water%20Conservation%20Plan%20Worksheets.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0" i="0" u="none" strike="noStrike" kern="1200" cap="none" spc="0" normalizeH="0" baseline="0">
                <a:solidFill>
                  <a:schemeClr val="tx1">
                    <a:lumMod val="65000"/>
                    <a:lumOff val="35000"/>
                  </a:schemeClr>
                </a:solidFill>
                <a:latin typeface="+mj-lt"/>
                <a:ea typeface="+mj-ea"/>
                <a:cs typeface="+mj-cs"/>
              </a:defRPr>
            </a:pPr>
            <a:r>
              <a:rPr lang="en-US"/>
              <a:t>Estimated Water Saved from Conservation Measures</a:t>
            </a:r>
          </a:p>
        </c:rich>
      </c:tx>
      <c:overlay val="0"/>
      <c:spPr>
        <a:noFill/>
        <a:ln>
          <a:noFill/>
        </a:ln>
        <a:effectLst/>
      </c:spPr>
      <c:txPr>
        <a:bodyPr rot="0" spcFirstLastPara="1" vertOverflow="ellipsis" vert="horz" wrap="square" anchor="ctr" anchorCtr="1"/>
        <a:lstStyle/>
        <a:p>
          <a:pPr>
            <a:defRPr sz="2200" b="0" i="0" u="none" strike="noStrike" kern="1200" cap="none" spc="0" normalizeH="0" baseline="0">
              <a:solidFill>
                <a:schemeClr val="tx1">
                  <a:lumMod val="65000"/>
                  <a:lumOff val="35000"/>
                </a:schemeClr>
              </a:solidFill>
              <a:latin typeface="+mj-lt"/>
              <a:ea typeface="+mj-ea"/>
              <a:cs typeface="+mj-cs"/>
            </a:defRPr>
          </a:pPr>
          <a:endParaRPr lang="en-US"/>
        </a:p>
      </c:txPr>
    </c:title>
    <c:autoTitleDeleted val="0"/>
    <c:plotArea>
      <c:layout/>
      <c:barChart>
        <c:barDir val="col"/>
        <c:grouping val="clustered"/>
        <c:varyColors val="0"/>
        <c:ser>
          <c:idx val="0"/>
          <c:order val="0"/>
          <c:spPr>
            <a:solidFill>
              <a:schemeClr val="accent6"/>
            </a:solidFill>
            <a:ln>
              <a:noFill/>
            </a:ln>
            <a:effectLst/>
          </c:spPr>
          <c:invertIfNegative val="0"/>
          <c:cat>
            <c:strRef>
              <c:f>'Gallons Saved Graphic'!$B$3:$B$6</c:f>
              <c:strCache>
                <c:ptCount val="4"/>
                <c:pt idx="0">
                  <c:v>Audits of Large Volume Users</c:v>
                </c:pt>
                <c:pt idx="1">
                  <c:v>Landscape Efficiency</c:v>
                </c:pt>
                <c:pt idx="2">
                  <c:v>Updates to Water Bills</c:v>
                </c:pt>
                <c:pt idx="3">
                  <c:v>Distributing Retrofit Kits</c:v>
                </c:pt>
              </c:strCache>
            </c:strRef>
          </c:cat>
          <c:val>
            <c:numRef>
              <c:f>'Gallons Saved Graphic'!$C$3:$C$6</c:f>
              <c:numCache>
                <c:formatCode>General</c:formatCode>
                <c:ptCount val="4"/>
                <c:pt idx="0" formatCode="_(* #,##0.00_);_(* \(#,##0.00\);_(* &quot;-&quot;??_);_(@_)">
                  <c:v>7068260</c:v>
                </c:pt>
                <c:pt idx="1">
                  <c:v>0</c:v>
                </c:pt>
                <c:pt idx="2">
                  <c:v>239460000</c:v>
                </c:pt>
                <c:pt idx="3">
                  <c:v>725985000</c:v>
                </c:pt>
              </c:numCache>
            </c:numRef>
          </c:val>
          <c:extLst>
            <c:ext xmlns:c16="http://schemas.microsoft.com/office/drawing/2014/chart" uri="{C3380CC4-5D6E-409C-BE32-E72D297353CC}">
              <c16:uniqueId val="{00000000-F13D-44F8-9273-BA89344646B5}"/>
            </c:ext>
          </c:extLst>
        </c:ser>
        <c:dLbls>
          <c:showLegendKey val="0"/>
          <c:showVal val="0"/>
          <c:showCatName val="0"/>
          <c:showSerName val="0"/>
          <c:showPercent val="0"/>
          <c:showBubbleSize val="0"/>
        </c:dLbls>
        <c:gapWidth val="150"/>
        <c:axId val="855913519"/>
        <c:axId val="855913103"/>
      </c:barChart>
      <c:catAx>
        <c:axId val="85591351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cap="none" spc="0" normalizeH="0" baseline="0">
                <a:solidFill>
                  <a:schemeClr val="tx1">
                    <a:lumMod val="65000"/>
                    <a:lumOff val="35000"/>
                  </a:schemeClr>
                </a:solidFill>
                <a:latin typeface="+mn-lt"/>
                <a:ea typeface="+mn-ea"/>
                <a:cs typeface="+mn-cs"/>
              </a:defRPr>
            </a:pPr>
            <a:endParaRPr lang="en-US"/>
          </a:p>
        </c:txPr>
        <c:crossAx val="855913103"/>
        <c:crosses val="autoZero"/>
        <c:auto val="1"/>
        <c:lblAlgn val="ctr"/>
        <c:lblOffset val="100"/>
        <c:noMultiLvlLbl val="0"/>
      </c:catAx>
      <c:valAx>
        <c:axId val="855913103"/>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_(* #,##0_);_(* \(#,##0\);_(* &quot;-&quot;_);_(@_)" sourceLinked="0"/>
        <c:majorTickMark val="none"/>
        <c:minorTickMark val="none"/>
        <c:tickLblPos val="low"/>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55913519"/>
        <c:crosses val="autoZero"/>
        <c:crossBetween val="between"/>
        <c:dispUnits>
          <c:builtInUnit val="millions"/>
          <c:dispUnitsLbl>
            <c:layout>
              <c:manualLayout>
                <c:xMode val="edge"/>
                <c:yMode val="edge"/>
                <c:x val="2.1122085507115786E-2"/>
                <c:y val="0.22682451288184582"/>
              </c:manualLayout>
            </c:layout>
            <c:tx>
              <c:rich>
                <a:bodyPr rot="-540000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r>
                    <a:rPr lang="en-US"/>
                    <a:t>Millions of Gallons Saved</a:t>
                  </a:r>
                </a:p>
              </c:rich>
            </c:tx>
            <c:spPr>
              <a:noFill/>
              <a:ln>
                <a:noFill/>
              </a:ln>
              <a:effectLst/>
            </c:spPr>
            <c:txPr>
              <a:bodyPr rot="-540000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endParaRPr lang="en-US"/>
              </a:p>
            </c:txPr>
          </c:dispUnitsLbl>
        </c:dispUnits>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06">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2" tIns="46586" rIns="93172" bIns="46586" rtlCol="0"/>
          <a:lstStyle>
            <a:lvl1pPr algn="l">
              <a:defRPr sz="13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2" tIns="46586" rIns="93172" bIns="46586" rtlCol="0"/>
          <a:lstStyle>
            <a:lvl1pPr algn="r">
              <a:defRPr sz="1300"/>
            </a:lvl1pPr>
          </a:lstStyle>
          <a:p>
            <a:fld id="{40D0A670-7746-4136-9FBA-6979B53817A7}" type="datetimeFigureOut">
              <a:rPr lang="en-US" smtClean="0"/>
              <a:pPr/>
              <a:t>7/19/2022</a:t>
            </a:fld>
            <a:endParaRPr lang="en-US" dirty="0"/>
          </a:p>
        </p:txBody>
      </p:sp>
      <p:sp>
        <p:nvSpPr>
          <p:cNvPr id="4" name="Slide Image Placeholder 3"/>
          <p:cNvSpPr>
            <a:spLocks noGrp="1" noRot="1" noChangeAspect="1"/>
          </p:cNvSpPr>
          <p:nvPr>
            <p:ph type="sldImg" idx="2"/>
          </p:nvPr>
        </p:nvSpPr>
        <p:spPr>
          <a:xfrm>
            <a:off x="406400" y="698500"/>
            <a:ext cx="6197600" cy="3486150"/>
          </a:xfrm>
          <a:prstGeom prst="rect">
            <a:avLst/>
          </a:prstGeom>
          <a:noFill/>
          <a:ln w="12700">
            <a:solidFill>
              <a:prstClr val="black"/>
            </a:solidFill>
          </a:ln>
        </p:spPr>
        <p:txBody>
          <a:bodyPr vert="horz" lIns="93172" tIns="46586" rIns="93172" bIns="46586"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2" tIns="46586" rIns="93172" bIns="4658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2" tIns="46586" rIns="93172" bIns="46586" rtlCol="0" anchor="b"/>
          <a:lstStyle>
            <a:lvl1pPr algn="l">
              <a:defRPr sz="13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2" tIns="46586" rIns="93172" bIns="46586" rtlCol="0" anchor="b"/>
          <a:lstStyle>
            <a:lvl1pPr algn="r">
              <a:defRPr sz="1300"/>
            </a:lvl1pPr>
          </a:lstStyle>
          <a:p>
            <a:fld id="{95A02AC5-2B3B-440A-A3DF-B8467B37A80A}" type="slidenum">
              <a:rPr lang="en-US" smtClean="0"/>
              <a:pPr/>
              <a:t>‹#›</a:t>
            </a:fld>
            <a:endParaRPr lang="en-US" dirty="0"/>
          </a:p>
        </p:txBody>
      </p:sp>
    </p:spTree>
    <p:extLst>
      <p:ext uri="{BB962C8B-B14F-4D97-AF65-F5344CB8AC3E}">
        <p14:creationId xmlns:p14="http://schemas.microsoft.com/office/powerpoint/2010/main" val="573559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Existing permit covers 2.87 MGD on an annual basis</a:t>
            </a:r>
          </a:p>
          <a:p>
            <a:r>
              <a:rPr lang="en-US" dirty="0"/>
              <a:t>Application is requesting an increase to 4.15 MGD (increase of 1.28 MGD)</a:t>
            </a:r>
          </a:p>
        </p:txBody>
      </p:sp>
      <p:sp>
        <p:nvSpPr>
          <p:cNvPr id="4" name="Slide Number Placeholder 3"/>
          <p:cNvSpPr>
            <a:spLocks noGrp="1"/>
          </p:cNvSpPr>
          <p:nvPr>
            <p:ph type="sldNum" sz="quarter" idx="5"/>
          </p:nvPr>
        </p:nvSpPr>
        <p:spPr/>
        <p:txBody>
          <a:bodyPr/>
          <a:lstStyle/>
          <a:p>
            <a:fld id="{95A02AC5-2B3B-440A-A3DF-B8467B37A80A}" type="slidenum">
              <a:rPr lang="en-US" smtClean="0"/>
              <a:pPr/>
              <a:t>2</a:t>
            </a:fld>
            <a:endParaRPr lang="en-US" dirty="0"/>
          </a:p>
        </p:txBody>
      </p:sp>
    </p:spTree>
    <p:extLst>
      <p:ext uri="{BB962C8B-B14F-4D97-AF65-F5344CB8AC3E}">
        <p14:creationId xmlns:p14="http://schemas.microsoft.com/office/powerpoint/2010/main" val="538068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5A02AC5-2B3B-440A-A3DF-B8467B37A80A}" type="slidenum">
              <a:rPr lang="en-US" smtClean="0"/>
              <a:pPr/>
              <a:t>15</a:t>
            </a:fld>
            <a:endParaRPr lang="en-US" dirty="0"/>
          </a:p>
        </p:txBody>
      </p:sp>
    </p:spTree>
    <p:extLst>
      <p:ext uri="{BB962C8B-B14F-4D97-AF65-F5344CB8AC3E}">
        <p14:creationId xmlns:p14="http://schemas.microsoft.com/office/powerpoint/2010/main" val="3273033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493761" y="656616"/>
            <a:ext cx="9241972" cy="883437"/>
          </a:xfrm>
        </p:spPr>
        <p:txBody>
          <a:bodyPr/>
          <a:lstStyle/>
          <a:p>
            <a:r>
              <a:rPr lang="en-US" dirty="0"/>
              <a:t>Click to edit Master title style</a:t>
            </a:r>
          </a:p>
        </p:txBody>
      </p:sp>
      <p:sp>
        <p:nvSpPr>
          <p:cNvPr id="3" name="Subtitle 2"/>
          <p:cNvSpPr>
            <a:spLocks noGrp="1"/>
          </p:cNvSpPr>
          <p:nvPr>
            <p:ph type="subTitle" idx="1"/>
          </p:nvPr>
        </p:nvSpPr>
        <p:spPr>
          <a:xfrm>
            <a:off x="1493761" y="1814171"/>
            <a:ext cx="9241972" cy="694943"/>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A3556"/>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07066" y="762000"/>
            <a:ext cx="9194801" cy="655638"/>
          </a:xfrm>
          <a:prstGeom prst="rect">
            <a:avLst/>
          </a:prstGeom>
          <a:noFill/>
          <a:ln w="9525">
            <a:noFill/>
            <a:miter lim="800000"/>
            <a:headEnd/>
            <a:tailEnd/>
          </a:ln>
          <a:effectLst>
            <a:outerShdw blurRad="63500" dist="46662" dir="2115817" algn="ctr" rotWithShape="0">
              <a:schemeClr val="tx1">
                <a:alpha val="50000"/>
              </a:schemeClr>
            </a:outerShdw>
          </a:effec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1507066" y="1600200"/>
            <a:ext cx="9194801" cy="4495800"/>
          </a:xfrm>
          <a:prstGeom prst="rect">
            <a:avLst/>
          </a:prstGeom>
          <a:noFill/>
          <a:ln w="9525">
            <a:noFill/>
            <a:miter lim="800000"/>
            <a:headEnd/>
            <a:tailEnd/>
          </a:ln>
          <a:effectLst>
            <a:outerShdw blurRad="63500" dist="46662" dir="2115817" algn="ctr" rotWithShape="0">
              <a:schemeClr val="tx1">
                <a:alpha val="74998"/>
              </a:schemeClr>
            </a:outerShdw>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Box 11"/>
          <p:cNvSpPr txBox="1"/>
          <p:nvPr userDrawn="1"/>
        </p:nvSpPr>
        <p:spPr>
          <a:xfrm>
            <a:off x="1407888" y="6209343"/>
            <a:ext cx="1693333" cy="307777"/>
          </a:xfrm>
          <a:prstGeom prst="rect">
            <a:avLst/>
          </a:prstGeom>
          <a:noFill/>
        </p:spPr>
        <p:txBody>
          <a:bodyPr wrap="square" rtlCol="0">
            <a:spAutoFit/>
          </a:bodyPr>
          <a:lstStyle/>
          <a:p>
            <a:r>
              <a:rPr lang="en-US" sz="1400" dirty="0">
                <a:solidFill>
                  <a:schemeClr val="bg1">
                    <a:lumMod val="65000"/>
                  </a:schemeClr>
                </a:solidFill>
              </a:rPr>
              <a:t>Slide </a:t>
            </a:r>
            <a:fld id="{8AFDBC98-A54C-485D-9A8F-00435E130CA1}" type="slidenum">
              <a:rPr lang="en-US" sz="1400" smtClean="0">
                <a:solidFill>
                  <a:schemeClr val="bg1">
                    <a:lumMod val="65000"/>
                  </a:schemeClr>
                </a:solidFill>
              </a:rPr>
              <a:pPr/>
              <a:t>‹#›</a:t>
            </a:fld>
            <a:endParaRPr lang="en-US" sz="1400" dirty="0">
              <a:solidFill>
                <a:schemeClr val="bg1">
                  <a:lumMod val="65000"/>
                </a:schemeClr>
              </a:solidFill>
            </a:endParaRPr>
          </a:p>
        </p:txBody>
      </p:sp>
    </p:spTree>
  </p:cSld>
  <p:clrMap bg1="lt1" tx1="dk1" bg2="lt2" tx2="dk2" accent1="accent1" accent2="accent2" accent3="accent3" accent4="accent4" accent5="accent5" accent6="accent6" hlink="hlink" folHlink="folHlink"/>
  <p:sldLayoutIdLst>
    <p:sldLayoutId id="2147483649" r:id="rId1"/>
  </p:sldLayoutIdLst>
  <p:hf hdr="0" dt="0"/>
  <p:txStyles>
    <p:titleStyle>
      <a:lvl1pPr algn="l" rtl="0" eaLnBrk="0" fontAlgn="base" hangingPunct="0">
        <a:spcBef>
          <a:spcPct val="0"/>
        </a:spcBef>
        <a:spcAft>
          <a:spcPct val="0"/>
        </a:spcAft>
        <a:defRPr sz="4400">
          <a:solidFill>
            <a:schemeClr val="bg1"/>
          </a:solidFill>
          <a:latin typeface="+mj-lt"/>
          <a:ea typeface="ＭＳ Ｐゴシック" pitchFamily="-109" charset="-128"/>
          <a:cs typeface="+mj-cs"/>
        </a:defRPr>
      </a:lvl1pPr>
      <a:lvl2pPr algn="ctr" rtl="0" eaLnBrk="0" fontAlgn="base" hangingPunct="0">
        <a:spcBef>
          <a:spcPct val="0"/>
        </a:spcBef>
        <a:spcAft>
          <a:spcPct val="0"/>
        </a:spcAft>
        <a:defRPr sz="4400">
          <a:solidFill>
            <a:schemeClr val="bg1"/>
          </a:solidFill>
          <a:latin typeface="Arial" pitchFamily="-109" charset="0"/>
          <a:ea typeface="ＭＳ Ｐゴシック" pitchFamily="-109" charset="-128"/>
        </a:defRPr>
      </a:lvl2pPr>
      <a:lvl3pPr algn="ctr" rtl="0" eaLnBrk="0" fontAlgn="base" hangingPunct="0">
        <a:spcBef>
          <a:spcPct val="0"/>
        </a:spcBef>
        <a:spcAft>
          <a:spcPct val="0"/>
        </a:spcAft>
        <a:defRPr sz="4400">
          <a:solidFill>
            <a:schemeClr val="bg1"/>
          </a:solidFill>
          <a:latin typeface="Arial" pitchFamily="-109" charset="0"/>
          <a:ea typeface="ＭＳ Ｐゴシック" pitchFamily="-109" charset="-128"/>
        </a:defRPr>
      </a:lvl3pPr>
      <a:lvl4pPr algn="ctr" rtl="0" eaLnBrk="0" fontAlgn="base" hangingPunct="0">
        <a:spcBef>
          <a:spcPct val="0"/>
        </a:spcBef>
        <a:spcAft>
          <a:spcPct val="0"/>
        </a:spcAft>
        <a:defRPr sz="4400">
          <a:solidFill>
            <a:schemeClr val="bg1"/>
          </a:solidFill>
          <a:latin typeface="Arial" pitchFamily="-109" charset="0"/>
          <a:ea typeface="ＭＳ Ｐゴシック" pitchFamily="-109" charset="-128"/>
        </a:defRPr>
      </a:lvl4pPr>
      <a:lvl5pPr algn="ctr" rtl="0" eaLnBrk="0" fontAlgn="base" hangingPunct="0">
        <a:spcBef>
          <a:spcPct val="0"/>
        </a:spcBef>
        <a:spcAft>
          <a:spcPct val="0"/>
        </a:spcAft>
        <a:defRPr sz="4400">
          <a:solidFill>
            <a:schemeClr val="bg1"/>
          </a:solidFill>
          <a:latin typeface="Arial" pitchFamily="-109" charset="0"/>
          <a:ea typeface="ＭＳ Ｐゴシック" pitchFamily="-109" charset="-128"/>
        </a:defRPr>
      </a:lvl5pPr>
      <a:lvl6pPr marL="457200" algn="ctr" rtl="0" fontAlgn="base">
        <a:spcBef>
          <a:spcPct val="0"/>
        </a:spcBef>
        <a:spcAft>
          <a:spcPct val="0"/>
        </a:spcAft>
        <a:defRPr sz="4400">
          <a:solidFill>
            <a:schemeClr val="bg1"/>
          </a:solidFill>
          <a:latin typeface="Arial" pitchFamily="-109" charset="0"/>
        </a:defRPr>
      </a:lvl6pPr>
      <a:lvl7pPr marL="914400" algn="ctr" rtl="0" fontAlgn="base">
        <a:spcBef>
          <a:spcPct val="0"/>
        </a:spcBef>
        <a:spcAft>
          <a:spcPct val="0"/>
        </a:spcAft>
        <a:defRPr sz="4400">
          <a:solidFill>
            <a:schemeClr val="bg1"/>
          </a:solidFill>
          <a:latin typeface="Arial" pitchFamily="-109" charset="0"/>
        </a:defRPr>
      </a:lvl7pPr>
      <a:lvl8pPr marL="1371600" algn="ctr" rtl="0" fontAlgn="base">
        <a:spcBef>
          <a:spcPct val="0"/>
        </a:spcBef>
        <a:spcAft>
          <a:spcPct val="0"/>
        </a:spcAft>
        <a:defRPr sz="4400">
          <a:solidFill>
            <a:schemeClr val="bg1"/>
          </a:solidFill>
          <a:latin typeface="Arial" pitchFamily="-109" charset="0"/>
        </a:defRPr>
      </a:lvl8pPr>
      <a:lvl9pPr marL="1828800" algn="ctr" rtl="0" fontAlgn="base">
        <a:spcBef>
          <a:spcPct val="0"/>
        </a:spcBef>
        <a:spcAft>
          <a:spcPct val="0"/>
        </a:spcAft>
        <a:defRPr sz="4400">
          <a:solidFill>
            <a:schemeClr val="bg1"/>
          </a:solidFill>
          <a:latin typeface="Arial" pitchFamily="-109" charset="0"/>
        </a:defRPr>
      </a:lvl9pPr>
    </p:titleStyle>
    <p:bodyStyle>
      <a:lvl1pPr marL="342900" indent="-342900" algn="l" rtl="0" eaLnBrk="0" fontAlgn="base" hangingPunct="0">
        <a:spcBef>
          <a:spcPct val="20000"/>
        </a:spcBef>
        <a:spcAft>
          <a:spcPct val="0"/>
        </a:spcAft>
        <a:buChar char="•"/>
        <a:defRPr sz="3200">
          <a:solidFill>
            <a:schemeClr val="bg1"/>
          </a:solidFill>
          <a:latin typeface="+mn-lt"/>
          <a:ea typeface="ＭＳ Ｐゴシック" pitchFamily="-109" charset="-128"/>
          <a:cs typeface="+mn-cs"/>
        </a:defRPr>
      </a:lvl1pPr>
      <a:lvl2pPr marL="742950" indent="-285750" algn="l" rtl="0" eaLnBrk="0" fontAlgn="base" hangingPunct="0">
        <a:spcBef>
          <a:spcPct val="20000"/>
        </a:spcBef>
        <a:spcAft>
          <a:spcPct val="0"/>
        </a:spcAft>
        <a:buChar char="–"/>
        <a:defRPr sz="2800">
          <a:solidFill>
            <a:schemeClr val="bg1"/>
          </a:solidFill>
          <a:latin typeface="+mn-lt"/>
          <a:ea typeface="ＭＳ Ｐゴシック" pitchFamily="-109" charset="-128"/>
        </a:defRPr>
      </a:lvl2pPr>
      <a:lvl3pPr marL="1143000" indent="-228600" algn="l" rtl="0" eaLnBrk="0" fontAlgn="base" hangingPunct="0">
        <a:spcBef>
          <a:spcPct val="20000"/>
        </a:spcBef>
        <a:spcAft>
          <a:spcPct val="0"/>
        </a:spcAft>
        <a:buChar char="•"/>
        <a:defRPr sz="2400">
          <a:solidFill>
            <a:schemeClr val="bg1"/>
          </a:solidFill>
          <a:latin typeface="+mn-lt"/>
          <a:ea typeface="ＭＳ Ｐゴシック" pitchFamily="-109" charset="-128"/>
        </a:defRPr>
      </a:lvl3pPr>
      <a:lvl4pPr marL="1600200" indent="-228600" algn="l" rtl="0" eaLnBrk="0" fontAlgn="base" hangingPunct="0">
        <a:spcBef>
          <a:spcPct val="20000"/>
        </a:spcBef>
        <a:spcAft>
          <a:spcPct val="0"/>
        </a:spcAft>
        <a:buChar char="–"/>
        <a:defRPr sz="2000">
          <a:solidFill>
            <a:schemeClr val="bg1"/>
          </a:solidFill>
          <a:latin typeface="+mn-lt"/>
          <a:ea typeface="ＭＳ Ｐゴシック" pitchFamily="-109" charset="-128"/>
        </a:defRPr>
      </a:lvl4pPr>
      <a:lvl5pPr marL="2057400" indent="-228600" algn="l" rtl="0" eaLnBrk="0" fontAlgn="base" hangingPunct="0">
        <a:spcBef>
          <a:spcPct val="20000"/>
        </a:spcBef>
        <a:spcAft>
          <a:spcPct val="0"/>
        </a:spcAft>
        <a:buChar char="»"/>
        <a:defRPr sz="2000">
          <a:solidFill>
            <a:schemeClr val="bg1"/>
          </a:solidFill>
          <a:latin typeface="+mn-lt"/>
          <a:ea typeface="ＭＳ Ｐゴシック" pitchFamily="-109" charset="-128"/>
        </a:defRPr>
      </a:lvl5pPr>
      <a:lvl6pPr marL="2514600" indent="-228600" algn="l" rtl="0" fontAlgn="base">
        <a:spcBef>
          <a:spcPct val="20000"/>
        </a:spcBef>
        <a:spcAft>
          <a:spcPct val="0"/>
        </a:spcAft>
        <a:buChar char="»"/>
        <a:defRPr sz="2000">
          <a:solidFill>
            <a:schemeClr val="bg1"/>
          </a:solidFill>
          <a:latin typeface="+mn-lt"/>
          <a:ea typeface="ＭＳ Ｐゴシック" pitchFamily="-109" charset="-128"/>
        </a:defRPr>
      </a:lvl6pPr>
      <a:lvl7pPr marL="2971800" indent="-228600" algn="l" rtl="0" fontAlgn="base">
        <a:spcBef>
          <a:spcPct val="20000"/>
        </a:spcBef>
        <a:spcAft>
          <a:spcPct val="0"/>
        </a:spcAft>
        <a:buChar char="»"/>
        <a:defRPr sz="2000">
          <a:solidFill>
            <a:schemeClr val="bg1"/>
          </a:solidFill>
          <a:latin typeface="+mn-lt"/>
          <a:ea typeface="ＭＳ Ｐゴシック" pitchFamily="-109" charset="-128"/>
        </a:defRPr>
      </a:lvl7pPr>
      <a:lvl8pPr marL="3429000" indent="-228600" algn="l" rtl="0" fontAlgn="base">
        <a:spcBef>
          <a:spcPct val="20000"/>
        </a:spcBef>
        <a:spcAft>
          <a:spcPct val="0"/>
        </a:spcAft>
        <a:buChar char="»"/>
        <a:defRPr sz="2000">
          <a:solidFill>
            <a:schemeClr val="bg1"/>
          </a:solidFill>
          <a:latin typeface="+mn-lt"/>
          <a:ea typeface="ＭＳ Ｐゴシック" pitchFamily="-109" charset="-128"/>
        </a:defRPr>
      </a:lvl8pPr>
      <a:lvl9pPr marL="3886200" indent="-228600" algn="l" rtl="0" fontAlgn="base">
        <a:spcBef>
          <a:spcPct val="20000"/>
        </a:spcBef>
        <a:spcAft>
          <a:spcPct val="0"/>
        </a:spcAft>
        <a:buChar char="»"/>
        <a:defRPr sz="2000">
          <a:solidFill>
            <a:schemeClr val="bg1"/>
          </a:solidFill>
          <a:latin typeface="+mn-lt"/>
          <a:ea typeface="ＭＳ Ｐゴシック" pitchFamily="-109"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1532467" y="2909757"/>
            <a:ext cx="9152466" cy="914399"/>
          </a:xfrm>
          <a:effectLst>
            <a:outerShdw blurRad="50800" dist="38100" dir="2700000" algn="tl" rotWithShape="0">
              <a:prstClr val="black">
                <a:alpha val="40000"/>
              </a:prstClr>
            </a:outerShdw>
          </a:effectLst>
        </p:spPr>
        <p:txBody>
          <a:bodyPr/>
          <a:lstStyle/>
          <a:p>
            <a:pPr algn="ctr" eaLnBrk="1" hangingPunct="1"/>
            <a:r>
              <a:rPr lang="en-US" b="1" dirty="0">
                <a:effectLst>
                  <a:outerShdw blurRad="50800" dist="38100" dir="2700000" algn="tl" rotWithShape="0">
                    <a:prstClr val="black">
                      <a:alpha val="40000"/>
                    </a:prstClr>
                  </a:outerShdw>
                </a:effectLst>
              </a:rPr>
              <a:t>Water Conservation Plan</a:t>
            </a:r>
            <a:br>
              <a:rPr lang="en-US" b="1" dirty="0">
                <a:effectLst>
                  <a:outerShdw blurRad="50800" dist="38100" dir="2700000" algn="tl" rotWithShape="0">
                    <a:prstClr val="black">
                      <a:alpha val="40000"/>
                    </a:prstClr>
                  </a:outerShdw>
                </a:effectLst>
              </a:rPr>
            </a:br>
            <a:r>
              <a:rPr lang="en-US" b="1" dirty="0">
                <a:effectLst>
                  <a:outerShdw blurRad="50800" dist="38100" dir="2700000" algn="tl" rotWithShape="0">
                    <a:prstClr val="black">
                      <a:alpha val="40000"/>
                    </a:prstClr>
                  </a:outerShdw>
                </a:effectLst>
              </a:rPr>
              <a:t>Waldorf System</a:t>
            </a:r>
          </a:p>
        </p:txBody>
      </p:sp>
      <p:sp>
        <p:nvSpPr>
          <p:cNvPr id="12291" name="Rectangle 3"/>
          <p:cNvSpPr>
            <a:spLocks noGrp="1" noChangeArrowheads="1"/>
          </p:cNvSpPr>
          <p:nvPr>
            <p:ph type="subTitle" idx="1"/>
          </p:nvPr>
        </p:nvSpPr>
        <p:spPr>
          <a:xfrm>
            <a:off x="7964574" y="5821328"/>
            <a:ext cx="2720359" cy="349910"/>
          </a:xfrm>
          <a:effectLst>
            <a:outerShdw blurRad="50800" dist="38100" dir="2700000" algn="tl" rotWithShape="0">
              <a:prstClr val="black">
                <a:alpha val="40000"/>
              </a:prstClr>
            </a:outerShdw>
          </a:effectLst>
        </p:spPr>
        <p:txBody>
          <a:bodyPr anchor="b"/>
          <a:lstStyle/>
          <a:p>
            <a:pPr eaLnBrk="1" hangingPunct="1"/>
            <a:r>
              <a:rPr lang="en-US" sz="1800" dirty="0">
                <a:effectLst>
                  <a:outerShdw blurRad="50800" dist="38100" dir="2700000" algn="tl" rotWithShape="0">
                    <a:prstClr val="black">
                      <a:alpha val="40000"/>
                    </a:prstClr>
                  </a:outerShdw>
                </a:effectLst>
              </a:rPr>
              <a:t>July 26, 2022</a:t>
            </a:r>
          </a:p>
        </p:txBody>
      </p:sp>
      <p:sp>
        <p:nvSpPr>
          <p:cNvPr id="6" name="Rectangle 3"/>
          <p:cNvSpPr txBox="1">
            <a:spLocks noChangeArrowheads="1"/>
          </p:cNvSpPr>
          <p:nvPr/>
        </p:nvSpPr>
        <p:spPr bwMode="auto">
          <a:xfrm>
            <a:off x="1507067" y="4600036"/>
            <a:ext cx="3704426" cy="1571202"/>
          </a:xfrm>
          <a:prstGeom prst="rect">
            <a:avLst/>
          </a:prstGeom>
          <a:noFill/>
          <a:ln w="9525">
            <a:noFill/>
            <a:miter lim="800000"/>
            <a:headEnd/>
            <a:tailEnd/>
          </a:ln>
          <a:effectLst>
            <a:outerShdw blurRad="50800" dist="38100" dir="2700000" algn="tl" rotWithShape="0">
              <a:prstClr val="black">
                <a:alpha val="40000"/>
              </a:prstClr>
            </a:outerShdw>
          </a:effectLst>
        </p:spPr>
        <p:txBody>
          <a:bodyPr vert="horz" wrap="square" lIns="91440" tIns="45720" rIns="91440" bIns="45720" numCol="1" anchor="b" anchorCtr="0" compatLnSpc="1">
            <a:prstTxWarp prst="textNoShape">
              <a:avLst/>
            </a:prstTxWarp>
          </a:bodyPr>
          <a:lstStyle>
            <a:lvl1pPr marL="0" indent="0" algn="ctr" rtl="0" eaLnBrk="0" fontAlgn="base" hangingPunct="0">
              <a:spcBef>
                <a:spcPct val="20000"/>
              </a:spcBef>
              <a:spcAft>
                <a:spcPct val="0"/>
              </a:spcAft>
              <a:buNone/>
              <a:defRPr sz="3200">
                <a:solidFill>
                  <a:schemeClr val="bg1"/>
                </a:solidFill>
                <a:latin typeface="+mn-lt"/>
                <a:ea typeface="ＭＳ Ｐゴシック" pitchFamily="-109" charset="-128"/>
                <a:cs typeface="+mn-cs"/>
              </a:defRPr>
            </a:lvl1pPr>
            <a:lvl2pPr marL="457200" indent="0" algn="ctr" rtl="0" eaLnBrk="0" fontAlgn="base" hangingPunct="0">
              <a:spcBef>
                <a:spcPct val="20000"/>
              </a:spcBef>
              <a:spcAft>
                <a:spcPct val="0"/>
              </a:spcAft>
              <a:buNone/>
              <a:defRPr sz="2800">
                <a:solidFill>
                  <a:schemeClr val="bg1"/>
                </a:solidFill>
                <a:latin typeface="+mn-lt"/>
                <a:ea typeface="ＭＳ Ｐゴシック" pitchFamily="-109" charset="-128"/>
              </a:defRPr>
            </a:lvl2pPr>
            <a:lvl3pPr marL="914400" indent="0" algn="ctr" rtl="0" eaLnBrk="0" fontAlgn="base" hangingPunct="0">
              <a:spcBef>
                <a:spcPct val="20000"/>
              </a:spcBef>
              <a:spcAft>
                <a:spcPct val="0"/>
              </a:spcAft>
              <a:buNone/>
              <a:defRPr sz="2400">
                <a:solidFill>
                  <a:schemeClr val="bg1"/>
                </a:solidFill>
                <a:latin typeface="+mn-lt"/>
                <a:ea typeface="ＭＳ Ｐゴシック" pitchFamily="-109" charset="-128"/>
              </a:defRPr>
            </a:lvl3pPr>
            <a:lvl4pPr marL="1371600" indent="0" algn="ctr" rtl="0" eaLnBrk="0" fontAlgn="base" hangingPunct="0">
              <a:spcBef>
                <a:spcPct val="20000"/>
              </a:spcBef>
              <a:spcAft>
                <a:spcPct val="0"/>
              </a:spcAft>
              <a:buNone/>
              <a:defRPr sz="2000">
                <a:solidFill>
                  <a:schemeClr val="bg1"/>
                </a:solidFill>
                <a:latin typeface="+mn-lt"/>
                <a:ea typeface="ＭＳ Ｐゴシック" pitchFamily="-109" charset="-128"/>
              </a:defRPr>
            </a:lvl4pPr>
            <a:lvl5pPr marL="1828800" indent="0" algn="ctr" rtl="0" eaLnBrk="0" fontAlgn="base" hangingPunct="0">
              <a:spcBef>
                <a:spcPct val="20000"/>
              </a:spcBef>
              <a:spcAft>
                <a:spcPct val="0"/>
              </a:spcAft>
              <a:buNone/>
              <a:defRPr sz="2000">
                <a:solidFill>
                  <a:schemeClr val="bg1"/>
                </a:solidFill>
                <a:latin typeface="+mn-lt"/>
                <a:ea typeface="ＭＳ Ｐゴシック" pitchFamily="-109" charset="-128"/>
              </a:defRPr>
            </a:lvl5pPr>
            <a:lvl6pPr marL="2286000" indent="0" algn="ctr" rtl="0" fontAlgn="base">
              <a:spcBef>
                <a:spcPct val="20000"/>
              </a:spcBef>
              <a:spcAft>
                <a:spcPct val="0"/>
              </a:spcAft>
              <a:buNone/>
              <a:defRPr sz="2000">
                <a:solidFill>
                  <a:schemeClr val="bg1"/>
                </a:solidFill>
                <a:latin typeface="+mn-lt"/>
                <a:ea typeface="ＭＳ Ｐゴシック" pitchFamily="-109" charset="-128"/>
              </a:defRPr>
            </a:lvl6pPr>
            <a:lvl7pPr marL="2743200" indent="0" algn="ctr" rtl="0" fontAlgn="base">
              <a:spcBef>
                <a:spcPct val="20000"/>
              </a:spcBef>
              <a:spcAft>
                <a:spcPct val="0"/>
              </a:spcAft>
              <a:buNone/>
              <a:defRPr sz="2000">
                <a:solidFill>
                  <a:schemeClr val="bg1"/>
                </a:solidFill>
                <a:latin typeface="+mn-lt"/>
                <a:ea typeface="ＭＳ Ｐゴシック" pitchFamily="-109" charset="-128"/>
              </a:defRPr>
            </a:lvl7pPr>
            <a:lvl8pPr marL="3200400" indent="0" algn="ctr" rtl="0" fontAlgn="base">
              <a:spcBef>
                <a:spcPct val="20000"/>
              </a:spcBef>
              <a:spcAft>
                <a:spcPct val="0"/>
              </a:spcAft>
              <a:buNone/>
              <a:defRPr sz="2000">
                <a:solidFill>
                  <a:schemeClr val="bg1"/>
                </a:solidFill>
                <a:latin typeface="+mn-lt"/>
                <a:ea typeface="ＭＳ Ｐゴシック" pitchFamily="-109" charset="-128"/>
              </a:defRPr>
            </a:lvl8pPr>
            <a:lvl9pPr marL="3657600" indent="0" algn="ctr" rtl="0" fontAlgn="base">
              <a:spcBef>
                <a:spcPct val="20000"/>
              </a:spcBef>
              <a:spcAft>
                <a:spcPct val="0"/>
              </a:spcAft>
              <a:buNone/>
              <a:defRPr sz="2000">
                <a:solidFill>
                  <a:schemeClr val="bg1"/>
                </a:solidFill>
                <a:latin typeface="+mn-lt"/>
                <a:ea typeface="ＭＳ Ｐゴシック" pitchFamily="-109" charset="-128"/>
              </a:defRPr>
            </a:lvl9pPr>
          </a:lstStyle>
          <a:p>
            <a:pPr algn="l" eaLnBrk="1" hangingPunct="1">
              <a:spcBef>
                <a:spcPts val="1800"/>
              </a:spcBef>
              <a:spcAft>
                <a:spcPts val="600"/>
              </a:spcAft>
            </a:pPr>
            <a:r>
              <a:rPr lang="en-US" sz="2400" u="sng" dirty="0">
                <a:effectLst>
                  <a:outerShdw blurRad="50800" dist="38100" dir="2700000" algn="tl" rotWithShape="0">
                    <a:prstClr val="black">
                      <a:alpha val="40000"/>
                    </a:prstClr>
                  </a:outerShdw>
                </a:effectLst>
              </a:rPr>
              <a:t>Presenters</a:t>
            </a:r>
          </a:p>
          <a:p>
            <a:pPr algn="l" eaLnBrk="1" hangingPunct="1">
              <a:spcBef>
                <a:spcPts val="200"/>
              </a:spcBef>
            </a:pPr>
            <a:r>
              <a:rPr lang="en-US" sz="2000" dirty="0">
                <a:effectLst>
                  <a:outerShdw blurRad="50800" dist="38100" dir="2700000" algn="tl" rotWithShape="0">
                    <a:prstClr val="black">
                      <a:alpha val="40000"/>
                    </a:prstClr>
                  </a:outerShdw>
                </a:effectLst>
              </a:rPr>
              <a:t>Alicia Afroilan, PGM</a:t>
            </a:r>
          </a:p>
          <a:p>
            <a:pPr algn="l" eaLnBrk="1" hangingPunct="1">
              <a:spcBef>
                <a:spcPts val="200"/>
              </a:spcBef>
            </a:pPr>
            <a:r>
              <a:rPr lang="en-US" sz="2000" dirty="0">
                <a:effectLst>
                  <a:outerShdw blurRad="50800" dist="38100" dir="2700000" algn="tl" rotWithShape="0">
                    <a:prstClr val="black">
                      <a:alpha val="40000"/>
                    </a:prstClr>
                  </a:outerShdw>
                </a:effectLst>
              </a:rPr>
              <a:t>Fahad Hassan, PGM</a:t>
            </a:r>
          </a:p>
          <a:p>
            <a:pPr algn="l" eaLnBrk="1" hangingPunct="1">
              <a:spcBef>
                <a:spcPts val="200"/>
              </a:spcBef>
            </a:pPr>
            <a:r>
              <a:rPr lang="en-US" sz="2000" dirty="0">
                <a:effectLst>
                  <a:outerShdw blurRad="50800" dist="38100" dir="2700000" algn="tl" rotWithShape="0">
                    <a:prstClr val="black">
                      <a:alpha val="40000"/>
                    </a:prstClr>
                  </a:outerShdw>
                </a:effectLst>
              </a:rPr>
              <a:t>Ian Gallogly, JMT</a:t>
            </a:r>
          </a:p>
          <a:p>
            <a:pPr algn="l" eaLnBrk="1" hangingPunct="1">
              <a:spcBef>
                <a:spcPts val="200"/>
              </a:spcBef>
            </a:pPr>
            <a:r>
              <a:rPr lang="en-US" sz="2000" dirty="0">
                <a:effectLst>
                  <a:outerShdw blurRad="50800" dist="38100" dir="2700000" algn="tl" rotWithShape="0">
                    <a:prstClr val="black">
                      <a:alpha val="40000"/>
                    </a:prstClr>
                  </a:outerShdw>
                </a:effectLst>
              </a:rPr>
              <a:t>Carl Rios, JMT</a:t>
            </a:r>
          </a:p>
        </p:txBody>
      </p:sp>
      <p:pic>
        <p:nvPicPr>
          <p:cNvPr id="7" name="Picture 6" descr="CCSEAL_cmyk_transp.gif">
            <a:extLst>
              <a:ext uri="{FF2B5EF4-FFF2-40B4-BE49-F238E27FC236}">
                <a16:creationId xmlns:a16="http://schemas.microsoft.com/office/drawing/2014/main" id="{664A71F6-B3FC-4161-BBC1-45410DD755E8}"/>
              </a:ext>
            </a:extLst>
          </p:cNvPr>
          <p:cNvPicPr>
            <a:picLocks noChangeAspect="1"/>
          </p:cNvPicPr>
          <p:nvPr/>
        </p:nvPicPr>
        <p:blipFill>
          <a:blip r:embed="rId2"/>
          <a:stretch>
            <a:fillRect/>
          </a:stretch>
        </p:blipFill>
        <p:spPr>
          <a:xfrm>
            <a:off x="5367695" y="728275"/>
            <a:ext cx="1482009" cy="2001001"/>
          </a:xfrm>
          <a:prstGeom prst="rect">
            <a:avLst/>
          </a:prstGeom>
          <a:effectLst>
            <a:outerShdw blurRad="50800" dist="38100" dir="2700000" algn="tl" rotWithShape="0">
              <a:prstClr val="black">
                <a:alpha val="40000"/>
              </a:prstClr>
            </a:outerShdw>
          </a:effectLst>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485900" y="685800"/>
            <a:ext cx="9249833" cy="854253"/>
          </a:xfrm>
          <a:effectLst>
            <a:outerShdw blurRad="50800" dist="38100" dir="2700000" algn="tl" rotWithShape="0">
              <a:prstClr val="black">
                <a:alpha val="40000"/>
              </a:prstClr>
            </a:outerShdw>
          </a:effectLst>
        </p:spPr>
        <p:txBody>
          <a:bodyPr/>
          <a:lstStyle/>
          <a:p>
            <a:pPr algn="l" eaLnBrk="1" hangingPunct="1"/>
            <a:r>
              <a:rPr lang="en-US" sz="4800" b="1" dirty="0">
                <a:effectLst>
                  <a:outerShdw blurRad="50800" dist="38100" dir="2700000" algn="tl" rotWithShape="0">
                    <a:prstClr val="black">
                      <a:alpha val="40000"/>
                    </a:prstClr>
                  </a:outerShdw>
                </a:effectLst>
              </a:rPr>
              <a:t>Water Conservation Plan</a:t>
            </a:r>
          </a:p>
        </p:txBody>
      </p:sp>
      <p:sp>
        <p:nvSpPr>
          <p:cNvPr id="2051" name="Rectangle 3"/>
          <p:cNvSpPr>
            <a:spLocks noGrp="1" noChangeArrowheads="1"/>
          </p:cNvSpPr>
          <p:nvPr>
            <p:ph type="subTitle" idx="1"/>
          </p:nvPr>
        </p:nvSpPr>
        <p:spPr>
          <a:effectLst>
            <a:outerShdw blurRad="50800" dist="38100" dir="2700000" algn="tl" rotWithShape="0">
              <a:prstClr val="black">
                <a:alpha val="40000"/>
              </a:prstClr>
            </a:outerShdw>
          </a:effectLst>
        </p:spPr>
        <p:txBody>
          <a:bodyPr/>
          <a:lstStyle/>
          <a:p>
            <a:pPr algn="l" eaLnBrk="1" hangingPunct="1">
              <a:spcBef>
                <a:spcPts val="0"/>
              </a:spcBef>
            </a:pPr>
            <a:r>
              <a:rPr lang="en-US" b="1" dirty="0">
                <a:solidFill>
                  <a:srgbClr val="FFFF00"/>
                </a:solidFill>
                <a:effectLst>
                  <a:outerShdw blurRad="50800" dist="38100" dir="2700000" algn="tl" rotWithShape="0">
                    <a:prstClr val="black">
                      <a:alpha val="40000"/>
                    </a:prstClr>
                  </a:outerShdw>
                </a:effectLst>
              </a:rPr>
              <a:t>Results of Analysis Cont.</a:t>
            </a:r>
          </a:p>
          <a:p>
            <a:pPr marL="342900" indent="-342900" algn="l" eaLnBrk="1" hangingPunct="1">
              <a:spcBef>
                <a:spcPts val="0"/>
              </a:spcBef>
              <a:buFont typeface="Arial" pitchFamily="34" charset="0"/>
              <a:buChar char="•"/>
            </a:pPr>
            <a:endParaRPr lang="en-US" sz="1800" b="1" dirty="0">
              <a:effectLst>
                <a:outerShdw blurRad="50800" dist="38100" dir="2700000" algn="tl" rotWithShape="0">
                  <a:prstClr val="black">
                    <a:alpha val="40000"/>
                  </a:prstClr>
                </a:outerShdw>
              </a:effectLst>
            </a:endParaRPr>
          </a:p>
          <a:p>
            <a:pPr marL="800100" lvl="1" indent="-342900" algn="l" eaLnBrk="1" hangingPunct="1">
              <a:spcBef>
                <a:spcPts val="0"/>
              </a:spcBef>
              <a:buFont typeface="Arial" pitchFamily="34" charset="0"/>
              <a:buChar char="•"/>
            </a:pPr>
            <a:endParaRPr lang="en-US" sz="1800" b="1" dirty="0">
              <a:effectLst>
                <a:outerShdw blurRad="50800" dist="38100" dir="2700000" algn="tl" rotWithShape="0">
                  <a:prstClr val="black">
                    <a:alpha val="40000"/>
                  </a:prstClr>
                </a:outerShdw>
              </a:effectLst>
            </a:endParaRPr>
          </a:p>
          <a:p>
            <a:pPr marL="800100" lvl="1" indent="-342900" algn="l" eaLnBrk="1" hangingPunct="1">
              <a:spcBef>
                <a:spcPts val="0"/>
              </a:spcBef>
              <a:buFont typeface="Arial" pitchFamily="34" charset="0"/>
              <a:buChar char="•"/>
            </a:pPr>
            <a:endParaRPr lang="en-US" sz="1800" b="1" dirty="0">
              <a:effectLst>
                <a:outerShdw blurRad="50800" dist="38100" dir="2700000" algn="tl" rotWithShape="0">
                  <a:prstClr val="black">
                    <a:alpha val="40000"/>
                  </a:prstClr>
                </a:outerShdw>
              </a:effectLst>
            </a:endParaRPr>
          </a:p>
          <a:p>
            <a:pPr marL="800100" lvl="1" indent="-342900" algn="l" eaLnBrk="1" hangingPunct="1">
              <a:spcBef>
                <a:spcPts val="0"/>
              </a:spcBef>
              <a:buFont typeface="Arial" pitchFamily="34" charset="0"/>
              <a:buChar char="•"/>
            </a:pPr>
            <a:endParaRPr lang="en-US" sz="1800" b="1" dirty="0">
              <a:effectLst>
                <a:outerShdw blurRad="50800" dist="38100" dir="2700000" algn="tl" rotWithShape="0">
                  <a:prstClr val="black">
                    <a:alpha val="40000"/>
                  </a:prstClr>
                </a:outerShdw>
              </a:effectLst>
            </a:endParaRPr>
          </a:p>
        </p:txBody>
      </p:sp>
      <p:sp>
        <p:nvSpPr>
          <p:cNvPr id="2" name="Rectangle: Rounded Corners 1">
            <a:extLst>
              <a:ext uri="{FF2B5EF4-FFF2-40B4-BE49-F238E27FC236}">
                <a16:creationId xmlns:a16="http://schemas.microsoft.com/office/drawing/2014/main" id="{04DF4766-EB9F-6AE6-9A9A-483669709F3B}"/>
              </a:ext>
            </a:extLst>
          </p:cNvPr>
          <p:cNvSpPr/>
          <p:nvPr/>
        </p:nvSpPr>
        <p:spPr>
          <a:xfrm>
            <a:off x="2314575" y="2416779"/>
            <a:ext cx="6743700" cy="4157757"/>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graphicFrame>
        <p:nvGraphicFramePr>
          <p:cNvPr id="6" name="Chart 5">
            <a:extLst>
              <a:ext uri="{FF2B5EF4-FFF2-40B4-BE49-F238E27FC236}">
                <a16:creationId xmlns:a16="http://schemas.microsoft.com/office/drawing/2014/main" id="{B8961F70-F8B2-2AE6-F269-8740AB4CDF65}"/>
              </a:ext>
            </a:extLst>
          </p:cNvPr>
          <p:cNvGraphicFramePr>
            <a:graphicFrameLocks/>
          </p:cNvGraphicFramePr>
          <p:nvPr>
            <p:extLst>
              <p:ext uri="{D42A27DB-BD31-4B8C-83A1-F6EECF244321}">
                <p14:modId xmlns:p14="http://schemas.microsoft.com/office/powerpoint/2010/main" val="2193527210"/>
              </p:ext>
            </p:extLst>
          </p:nvPr>
        </p:nvGraphicFramePr>
        <p:xfrm>
          <a:off x="2554986" y="2416779"/>
          <a:ext cx="6262878" cy="415775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367969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485900" y="685800"/>
            <a:ext cx="9249833" cy="854253"/>
          </a:xfrm>
          <a:effectLst>
            <a:outerShdw blurRad="50800" dist="38100" dir="2700000" algn="tl" rotWithShape="0">
              <a:prstClr val="black">
                <a:alpha val="40000"/>
              </a:prstClr>
            </a:outerShdw>
          </a:effectLst>
        </p:spPr>
        <p:txBody>
          <a:bodyPr/>
          <a:lstStyle/>
          <a:p>
            <a:pPr algn="l" eaLnBrk="1" hangingPunct="1"/>
            <a:r>
              <a:rPr lang="en-US" sz="4800" b="1" dirty="0">
                <a:effectLst>
                  <a:outerShdw blurRad="50800" dist="38100" dir="2700000" algn="tl" rotWithShape="0">
                    <a:prstClr val="black">
                      <a:alpha val="40000"/>
                    </a:prstClr>
                  </a:outerShdw>
                </a:effectLst>
              </a:rPr>
              <a:t>Water Conservation Plan</a:t>
            </a:r>
          </a:p>
        </p:txBody>
      </p:sp>
      <p:sp>
        <p:nvSpPr>
          <p:cNvPr id="2051" name="Rectangle 3"/>
          <p:cNvSpPr>
            <a:spLocks noGrp="1" noChangeArrowheads="1"/>
          </p:cNvSpPr>
          <p:nvPr>
            <p:ph type="subTitle" idx="1"/>
          </p:nvPr>
        </p:nvSpPr>
        <p:spPr>
          <a:effectLst>
            <a:outerShdw blurRad="50800" dist="38100" dir="2700000" algn="tl" rotWithShape="0">
              <a:prstClr val="black">
                <a:alpha val="40000"/>
              </a:prstClr>
            </a:outerShdw>
          </a:effectLst>
        </p:spPr>
        <p:txBody>
          <a:bodyPr/>
          <a:lstStyle/>
          <a:p>
            <a:pPr algn="l" eaLnBrk="1" hangingPunct="1">
              <a:spcBef>
                <a:spcPts val="0"/>
              </a:spcBef>
            </a:pPr>
            <a:r>
              <a:rPr lang="en-US" b="1" dirty="0">
                <a:solidFill>
                  <a:srgbClr val="FFFF00"/>
                </a:solidFill>
                <a:effectLst>
                  <a:outerShdw blurRad="50800" dist="38100" dir="2700000" algn="tl" rotWithShape="0">
                    <a:prstClr val="black">
                      <a:alpha val="40000"/>
                    </a:prstClr>
                  </a:outerShdw>
                </a:effectLst>
              </a:rPr>
              <a:t>Implementation of Water Bill Updates</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Explore Updates Water/Sewer Billing Software (2023)</a:t>
            </a:r>
          </a:p>
          <a:p>
            <a:pPr marL="800100" lvl="1" indent="-342900" algn="l" eaLnBrk="1" hangingPunct="1">
              <a:spcBef>
                <a:spcPts val="0"/>
              </a:spcBef>
              <a:buFont typeface="Arial" pitchFamily="34" charset="0"/>
              <a:buChar char="•"/>
            </a:pPr>
            <a:r>
              <a:rPr lang="en-US" sz="1800" b="1" dirty="0">
                <a:effectLst>
                  <a:outerShdw blurRad="50800" dist="38100" dir="2700000" algn="tl" rotWithShape="0">
                    <a:prstClr val="black">
                      <a:alpha val="40000"/>
                    </a:prstClr>
                  </a:outerShdw>
                </a:effectLst>
              </a:rPr>
              <a:t>Future items are dependent on procuring this software – the County is currently updating the Financial system (less Taxes </a:t>
            </a:r>
            <a:r>
              <a:rPr lang="en-US" sz="1800" b="1">
                <a:effectLst>
                  <a:outerShdw blurRad="50800" dist="38100" dir="2700000" algn="tl" rotWithShape="0">
                    <a:prstClr val="black">
                      <a:alpha val="40000"/>
                    </a:prstClr>
                  </a:outerShdw>
                </a:effectLst>
              </a:rPr>
              <a:t>and Water/Sewer)</a:t>
            </a:r>
            <a:endParaRPr lang="en-US" sz="18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Develop Updated Bill (2024)</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Send New Bills to Customers (2025)</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Survey Efficacy of Bills (Ongoing)</a:t>
            </a:r>
            <a:endParaRPr lang="en-US" sz="1800" b="1" dirty="0">
              <a:effectLst>
                <a:outerShdw blurRad="50800" dist="38100" dir="2700000" algn="tl" rotWithShape="0">
                  <a:prstClr val="black">
                    <a:alpha val="40000"/>
                  </a:prstClr>
                </a:outerShdw>
              </a:effectLst>
            </a:endParaRPr>
          </a:p>
          <a:p>
            <a:pPr marL="800100" lvl="1" indent="-342900" algn="l" eaLnBrk="1" hangingPunct="1">
              <a:spcBef>
                <a:spcPts val="0"/>
              </a:spcBef>
              <a:buFont typeface="Arial" pitchFamily="34" charset="0"/>
              <a:buChar char="•"/>
            </a:pPr>
            <a:endParaRPr lang="en-US" sz="1800" b="1" dirty="0">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10121615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485900" y="685800"/>
            <a:ext cx="9249833" cy="854253"/>
          </a:xfrm>
          <a:effectLst>
            <a:outerShdw blurRad="50800" dist="38100" dir="2700000" algn="tl" rotWithShape="0">
              <a:prstClr val="black">
                <a:alpha val="40000"/>
              </a:prstClr>
            </a:outerShdw>
          </a:effectLst>
        </p:spPr>
        <p:txBody>
          <a:bodyPr/>
          <a:lstStyle/>
          <a:p>
            <a:pPr algn="l" eaLnBrk="1" hangingPunct="1"/>
            <a:r>
              <a:rPr lang="en-US" sz="4800" b="1" dirty="0">
                <a:effectLst>
                  <a:outerShdw blurRad="50800" dist="38100" dir="2700000" algn="tl" rotWithShape="0">
                    <a:prstClr val="black">
                      <a:alpha val="40000"/>
                    </a:prstClr>
                  </a:outerShdw>
                </a:effectLst>
              </a:rPr>
              <a:t>Water Conservation Plan</a:t>
            </a:r>
          </a:p>
        </p:txBody>
      </p:sp>
      <p:sp>
        <p:nvSpPr>
          <p:cNvPr id="2051" name="Rectangle 3"/>
          <p:cNvSpPr>
            <a:spLocks noGrp="1" noChangeArrowheads="1"/>
          </p:cNvSpPr>
          <p:nvPr>
            <p:ph type="subTitle" idx="1"/>
          </p:nvPr>
        </p:nvSpPr>
        <p:spPr>
          <a:effectLst>
            <a:outerShdw blurRad="50800" dist="38100" dir="2700000" algn="tl" rotWithShape="0">
              <a:prstClr val="black">
                <a:alpha val="40000"/>
              </a:prstClr>
            </a:outerShdw>
          </a:effectLst>
        </p:spPr>
        <p:txBody>
          <a:bodyPr/>
          <a:lstStyle/>
          <a:p>
            <a:pPr algn="l" eaLnBrk="1" hangingPunct="1">
              <a:spcBef>
                <a:spcPts val="0"/>
              </a:spcBef>
            </a:pPr>
            <a:r>
              <a:rPr lang="en-US" b="1" dirty="0">
                <a:solidFill>
                  <a:srgbClr val="FFFF00"/>
                </a:solidFill>
                <a:effectLst>
                  <a:outerShdw blurRad="50800" dist="38100" dir="2700000" algn="tl" rotWithShape="0">
                    <a:prstClr val="black">
                      <a:alpha val="40000"/>
                    </a:prstClr>
                  </a:outerShdw>
                </a:effectLst>
              </a:rPr>
              <a:t>Implementation of Retrofit Kit Distribution</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Identify Vendors for Kits and Distribution (2023)</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Develop Distribution List (2023)</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Distribute Kits (2023-Ongoing)</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Customer Feedback (2023-Ongoing)</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Evaluate Reduction in Demand (2024-Ongoing)</a:t>
            </a:r>
            <a:endParaRPr lang="en-US" sz="1800" b="1" dirty="0">
              <a:effectLst>
                <a:outerShdw blurRad="50800" dist="38100" dir="2700000" algn="tl" rotWithShape="0">
                  <a:prstClr val="black">
                    <a:alpha val="40000"/>
                  </a:prstClr>
                </a:outerShdw>
              </a:effectLst>
            </a:endParaRPr>
          </a:p>
          <a:p>
            <a:pPr marL="800100" lvl="1" indent="-342900" algn="l" eaLnBrk="1" hangingPunct="1">
              <a:spcBef>
                <a:spcPts val="0"/>
              </a:spcBef>
              <a:buFont typeface="Arial" pitchFamily="34" charset="0"/>
              <a:buChar char="•"/>
            </a:pPr>
            <a:endParaRPr lang="en-US" sz="1800" b="1" dirty="0">
              <a:effectLst>
                <a:outerShdw blurRad="50800" dist="38100" dir="2700000" algn="tl" rotWithShape="0">
                  <a:prstClr val="black">
                    <a:alpha val="40000"/>
                  </a:prstClr>
                </a:outerShdw>
              </a:effectLst>
            </a:endParaRPr>
          </a:p>
          <a:p>
            <a:pPr marL="800100" lvl="1" indent="-342900" algn="l" eaLnBrk="1" hangingPunct="1">
              <a:spcBef>
                <a:spcPts val="0"/>
              </a:spcBef>
              <a:buFont typeface="Arial" pitchFamily="34" charset="0"/>
              <a:buChar char="•"/>
            </a:pPr>
            <a:endParaRPr lang="en-US" sz="1800" b="1" dirty="0">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36647713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485900" y="685800"/>
            <a:ext cx="9249833" cy="854253"/>
          </a:xfrm>
          <a:effectLst>
            <a:outerShdw blurRad="50800" dist="38100" dir="2700000" algn="tl" rotWithShape="0">
              <a:prstClr val="black">
                <a:alpha val="40000"/>
              </a:prstClr>
            </a:outerShdw>
          </a:effectLst>
        </p:spPr>
        <p:txBody>
          <a:bodyPr/>
          <a:lstStyle/>
          <a:p>
            <a:pPr algn="l" eaLnBrk="1" hangingPunct="1"/>
            <a:r>
              <a:rPr lang="en-US" sz="4800" b="1" dirty="0">
                <a:effectLst>
                  <a:outerShdw blurRad="50800" dist="38100" dir="2700000" algn="tl" rotWithShape="0">
                    <a:prstClr val="black">
                      <a:alpha val="40000"/>
                    </a:prstClr>
                  </a:outerShdw>
                </a:effectLst>
              </a:rPr>
              <a:t>Water Conservation Plan</a:t>
            </a:r>
          </a:p>
        </p:txBody>
      </p:sp>
      <p:sp>
        <p:nvSpPr>
          <p:cNvPr id="2051" name="Rectangle 3"/>
          <p:cNvSpPr>
            <a:spLocks noGrp="1" noChangeArrowheads="1"/>
          </p:cNvSpPr>
          <p:nvPr>
            <p:ph type="subTitle" idx="1"/>
          </p:nvPr>
        </p:nvSpPr>
        <p:spPr>
          <a:effectLst>
            <a:outerShdw blurRad="50800" dist="38100" dir="2700000" algn="tl" rotWithShape="0">
              <a:prstClr val="black">
                <a:alpha val="40000"/>
              </a:prstClr>
            </a:outerShdw>
          </a:effectLst>
        </p:spPr>
        <p:txBody>
          <a:bodyPr/>
          <a:lstStyle/>
          <a:p>
            <a:pPr algn="l" eaLnBrk="1" hangingPunct="1">
              <a:spcBef>
                <a:spcPts val="0"/>
              </a:spcBef>
            </a:pPr>
            <a:r>
              <a:rPr lang="en-US" b="1" dirty="0">
                <a:solidFill>
                  <a:srgbClr val="FFFF00"/>
                </a:solidFill>
                <a:effectLst>
                  <a:outerShdw blurRad="50800" dist="38100" dir="2700000" algn="tl" rotWithShape="0">
                    <a:prstClr val="black">
                      <a:alpha val="40000"/>
                    </a:prstClr>
                  </a:outerShdw>
                </a:effectLst>
              </a:rPr>
              <a:t>Future of Water Conservation Plan</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Draft Plan has been reviewed by MDE</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Ongoing Analysis of Selected Measures</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Living Document –Review and Update Plan every 3 Years</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endParaRPr lang="en-US" sz="1800" b="1" dirty="0">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39677520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471083" y="3001873"/>
            <a:ext cx="9249833" cy="854253"/>
          </a:xfrm>
          <a:effectLst>
            <a:outerShdw blurRad="50800" dist="38100" dir="2700000" algn="tl" rotWithShape="0">
              <a:prstClr val="black">
                <a:alpha val="40000"/>
              </a:prstClr>
            </a:outerShdw>
          </a:effectLst>
        </p:spPr>
        <p:txBody>
          <a:bodyPr/>
          <a:lstStyle/>
          <a:p>
            <a:pPr algn="ctr" eaLnBrk="1" hangingPunct="1"/>
            <a:r>
              <a:rPr lang="en-US" sz="4800" b="1" dirty="0">
                <a:effectLst>
                  <a:outerShdw blurRad="50800" dist="38100" dir="2700000" algn="tl" rotWithShape="0">
                    <a:prstClr val="black">
                      <a:alpha val="40000"/>
                    </a:prstClr>
                  </a:outerShdw>
                </a:effectLst>
              </a:rPr>
              <a:t>Questions?</a:t>
            </a:r>
          </a:p>
        </p:txBody>
      </p:sp>
    </p:spTree>
    <p:extLst>
      <p:ext uri="{BB962C8B-B14F-4D97-AF65-F5344CB8AC3E}">
        <p14:creationId xmlns:p14="http://schemas.microsoft.com/office/powerpoint/2010/main" val="39828733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3">
            <a:extLst>
              <a:ext uri="{FF2B5EF4-FFF2-40B4-BE49-F238E27FC236}">
                <a16:creationId xmlns:a16="http://schemas.microsoft.com/office/drawing/2014/main" id="{ABD03241-B1E6-4D87-90F1-F8F799B1672F}"/>
              </a:ext>
            </a:extLst>
          </p:cNvPr>
          <p:cNvSpPr txBox="1">
            <a:spLocks noChangeArrowheads="1"/>
          </p:cNvSpPr>
          <p:nvPr/>
        </p:nvSpPr>
        <p:spPr bwMode="auto">
          <a:xfrm>
            <a:off x="3597683" y="1126067"/>
            <a:ext cx="7283938" cy="4120187"/>
          </a:xfrm>
          <a:prstGeom prst="rect">
            <a:avLst/>
          </a:prstGeom>
          <a:noFill/>
          <a:ln w="9525">
            <a:noFill/>
            <a:miter lim="800000"/>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pPr lvl="0" algn="ctr">
              <a:spcBef>
                <a:spcPct val="20000"/>
              </a:spcBef>
            </a:pPr>
            <a:r>
              <a:rPr lang="en-US" sz="1600" b="1" kern="0" dirty="0">
                <a:solidFill>
                  <a:srgbClr val="FFFFFF"/>
                </a:solidFill>
                <a:effectLst>
                  <a:outerShdw blurRad="50800" dist="38100" dir="2700000" algn="tl" rotWithShape="0">
                    <a:prstClr val="black">
                      <a:alpha val="40000"/>
                    </a:prstClr>
                  </a:outerShdw>
                </a:effectLst>
                <a:latin typeface="Arial"/>
                <a:cs typeface="+mj-cs"/>
              </a:rPr>
              <a:t>Presented By:</a:t>
            </a:r>
            <a:endParaRPr lang="en-US" sz="1600" b="1" kern="0" dirty="0">
              <a:solidFill>
                <a:srgbClr val="FFFFFF"/>
              </a:solidFill>
              <a:effectLst>
                <a:outerShdw blurRad="50800" dist="38100" dir="2700000" algn="tl" rotWithShape="0">
                  <a:prstClr val="black">
                    <a:alpha val="40000"/>
                  </a:prstClr>
                </a:outerShdw>
              </a:effectLst>
              <a:latin typeface="Arial"/>
            </a:endParaRPr>
          </a:p>
          <a:p>
            <a:pPr lvl="0" algn="ctr">
              <a:spcBef>
                <a:spcPct val="20000"/>
              </a:spcBef>
            </a:pPr>
            <a:r>
              <a:rPr lang="en-US" sz="2000" b="1" kern="0" dirty="0">
                <a:solidFill>
                  <a:srgbClr val="FFFFFF"/>
                </a:solidFill>
                <a:effectLst>
                  <a:outerShdw blurRad="50800" dist="38100" dir="2700000" algn="tl" rotWithShape="0">
                    <a:prstClr val="black">
                      <a:alpha val="40000"/>
                    </a:prstClr>
                  </a:outerShdw>
                </a:effectLst>
                <a:latin typeface="Arial"/>
              </a:rPr>
              <a:t>Charles County Government and JMT</a:t>
            </a:r>
          </a:p>
          <a:p>
            <a:pPr lvl="0" algn="ctr">
              <a:spcBef>
                <a:spcPts val="0"/>
              </a:spcBef>
            </a:pPr>
            <a:r>
              <a:rPr lang="en-US" sz="2800" b="1" kern="0" dirty="0">
                <a:solidFill>
                  <a:srgbClr val="FFFFFF"/>
                </a:solidFill>
                <a:effectLst>
                  <a:outerShdw blurRad="50800" dist="38100" dir="2700000" algn="tl" rotWithShape="0">
                    <a:prstClr val="black">
                      <a:alpha val="40000"/>
                    </a:prstClr>
                  </a:outerShdw>
                </a:effectLst>
                <a:latin typeface="Arial"/>
              </a:rPr>
              <a:t>Planning and Growth Management</a:t>
            </a:r>
          </a:p>
          <a:p>
            <a:pPr marL="0" marR="0" lvl="0" indent="0" algn="ctr" defTabSz="914400" rtl="0" eaLnBrk="1" fontAlgn="base" latinLnBrk="0" hangingPunct="1">
              <a:lnSpc>
                <a:spcPct val="114000"/>
              </a:lnSpc>
              <a:spcBef>
                <a:spcPts val="0"/>
              </a:spcBef>
              <a:spcAft>
                <a:spcPct val="0"/>
              </a:spcAft>
              <a:buClrTx/>
              <a:buSzTx/>
              <a:buFontTx/>
              <a:buNone/>
              <a:tabLst/>
              <a:defRPr/>
            </a:pPr>
            <a:r>
              <a:rPr lang="en-US" b="1" kern="0" dirty="0">
                <a:solidFill>
                  <a:schemeClr val="bg1"/>
                </a:solidFill>
                <a:effectLst>
                  <a:outerShdw blurRad="50800" dist="38100" dir="2700000" algn="tl" rotWithShape="0">
                    <a:prstClr val="black">
                      <a:alpha val="40000"/>
                    </a:prstClr>
                  </a:outerShdw>
                </a:effectLst>
                <a:latin typeface="+mn-lt"/>
              </a:rPr>
              <a:t>Alicia Afroilan • (301)396-5238</a:t>
            </a:r>
            <a:endParaRPr kumimoji="0" lang="en-US" b="1" i="0" u="none" strike="noStrike" kern="0" cap="none" spc="0" normalizeH="0" noProof="0" dirty="0">
              <a:ln>
                <a:noFill/>
              </a:ln>
              <a:solidFill>
                <a:schemeClr val="bg1"/>
              </a:solidFill>
              <a:effectLst>
                <a:outerShdw blurRad="50800" dist="38100" dir="2700000" algn="tl" rotWithShape="0">
                  <a:prstClr val="black">
                    <a:alpha val="40000"/>
                  </a:prstClr>
                </a:outerShdw>
              </a:effectLst>
              <a:uLnTx/>
              <a:uFillTx/>
              <a:latin typeface="+mn-lt"/>
            </a:endParaRPr>
          </a:p>
          <a:p>
            <a:pPr lvl="0" algn="ctr">
              <a:lnSpc>
                <a:spcPct val="114000"/>
              </a:lnSpc>
              <a:spcBef>
                <a:spcPts val="0"/>
              </a:spcBef>
              <a:defRPr/>
            </a:pPr>
            <a:r>
              <a:rPr lang="en-US" b="1" kern="0" dirty="0">
                <a:solidFill>
                  <a:schemeClr val="bg1"/>
                </a:solidFill>
                <a:effectLst>
                  <a:outerShdw blurRad="50800" dist="38100" dir="2700000" algn="tl" rotWithShape="0">
                    <a:prstClr val="black">
                      <a:alpha val="40000"/>
                    </a:prstClr>
                  </a:outerShdw>
                </a:effectLst>
                <a:latin typeface="+mn-lt"/>
              </a:rPr>
              <a:t>200 Baltimore St, La Plata, MD 20646</a:t>
            </a:r>
          </a:p>
          <a:p>
            <a:pPr lvl="0" algn="ctr">
              <a:lnSpc>
                <a:spcPct val="114000"/>
              </a:lnSpc>
              <a:spcBef>
                <a:spcPts val="0"/>
              </a:spcBef>
              <a:defRPr/>
            </a:pPr>
            <a:r>
              <a:rPr lang="en-US" sz="1600" b="1" kern="0" dirty="0">
                <a:solidFill>
                  <a:schemeClr val="bg1"/>
                </a:solidFill>
                <a:effectLst>
                  <a:outerShdw blurRad="50800" dist="38100" dir="2700000" algn="tl" rotWithShape="0">
                    <a:prstClr val="black">
                      <a:alpha val="40000"/>
                    </a:prstClr>
                  </a:outerShdw>
                </a:effectLst>
                <a:latin typeface="+mn-lt"/>
              </a:rPr>
              <a:t>MD Relay Service: 7-1-1</a:t>
            </a:r>
          </a:p>
          <a:p>
            <a:pPr lvl="0" algn="ctr">
              <a:spcBef>
                <a:spcPts val="0"/>
              </a:spcBef>
              <a:defRPr/>
            </a:pPr>
            <a:endParaRPr lang="en-US" sz="1600" b="1" kern="0" dirty="0">
              <a:solidFill>
                <a:schemeClr val="bg1"/>
              </a:solidFill>
              <a:effectLst>
                <a:outerShdw blurRad="50800" dist="38100" dir="2700000" algn="tl" rotWithShape="0">
                  <a:prstClr val="black">
                    <a:alpha val="40000"/>
                  </a:prstClr>
                </a:outerShdw>
              </a:effectLst>
              <a:latin typeface="+mn-lt"/>
            </a:endParaRPr>
          </a:p>
          <a:p>
            <a:pPr lvl="0" algn="ctr">
              <a:spcBef>
                <a:spcPts val="0"/>
              </a:spcBef>
              <a:spcAft>
                <a:spcPts val="600"/>
              </a:spcAft>
              <a:defRPr/>
            </a:pPr>
            <a:r>
              <a:rPr lang="en-US" sz="1600" b="1" kern="0" dirty="0">
                <a:solidFill>
                  <a:schemeClr val="bg1"/>
                </a:solidFill>
                <a:effectLst>
                  <a:outerShdw blurRad="50800" dist="38100" dir="2700000" algn="tl" rotWithShape="0">
                    <a:prstClr val="black">
                      <a:alpha val="40000"/>
                    </a:prstClr>
                  </a:outerShdw>
                </a:effectLst>
                <a:latin typeface="+mn-lt"/>
              </a:rPr>
              <a:t>Equal Opportunity Employer</a:t>
            </a:r>
          </a:p>
          <a:p>
            <a:pPr lvl="0" algn="ctr">
              <a:lnSpc>
                <a:spcPct val="150000"/>
              </a:lnSpc>
              <a:spcBef>
                <a:spcPts val="0"/>
              </a:spcBef>
              <a:defRPr/>
            </a:pPr>
            <a:r>
              <a:rPr lang="en-US" sz="1050" b="1" kern="0" dirty="0">
                <a:solidFill>
                  <a:schemeClr val="bg1"/>
                </a:solidFill>
                <a:effectLst>
                  <a:outerShdw blurRad="50800" dist="38100" dir="2700000" algn="tl" rotWithShape="0">
                    <a:prstClr val="black">
                      <a:alpha val="40000"/>
                    </a:prstClr>
                  </a:outerShdw>
                </a:effectLst>
                <a:latin typeface="+mn-lt"/>
              </a:rPr>
              <a:t>It is the policy of Charles County to provide equal employment opportunity to all persons regardless of race, color, sex, age, national origin, religious or political affiliation or opinion, disability, marital status, sexual orientation, genetic information, gender identity or expression, or any other status protected by law.</a:t>
            </a:r>
            <a:endParaRPr lang="en-US" sz="1600" b="1" kern="0" dirty="0">
              <a:solidFill>
                <a:schemeClr val="bg1"/>
              </a:solidFill>
              <a:effectLst>
                <a:outerShdw blurRad="50800" dist="38100" dir="2700000" algn="tl" rotWithShape="0">
                  <a:prstClr val="black">
                    <a:alpha val="40000"/>
                  </a:prstClr>
                </a:outerShdw>
              </a:effectLst>
              <a:latin typeface="+mn-lt"/>
            </a:endParaRPr>
          </a:p>
          <a:p>
            <a:pPr lvl="0" algn="ctr">
              <a:lnSpc>
                <a:spcPct val="150000"/>
              </a:lnSpc>
              <a:spcBef>
                <a:spcPts val="0"/>
              </a:spcBef>
              <a:defRPr/>
            </a:pPr>
            <a:endParaRPr lang="en-US" sz="1600" b="1" kern="0" dirty="0">
              <a:solidFill>
                <a:schemeClr val="bg1"/>
              </a:solidFill>
              <a:effectLst>
                <a:outerShdw blurRad="50800" dist="38100" dir="2700000" algn="tl" rotWithShape="0">
                  <a:prstClr val="black">
                    <a:alpha val="40000"/>
                  </a:prstClr>
                </a:outerShdw>
              </a:effectLst>
              <a:latin typeface="+mn-lt"/>
            </a:endParaRPr>
          </a:p>
          <a:p>
            <a:pPr algn="ctr">
              <a:lnSpc>
                <a:spcPct val="150000"/>
              </a:lnSpc>
              <a:spcBef>
                <a:spcPts val="0"/>
              </a:spcBef>
              <a:defRPr/>
            </a:pPr>
            <a:r>
              <a:rPr lang="en-US" sz="2400" b="1" kern="0" dirty="0">
                <a:solidFill>
                  <a:schemeClr val="bg1"/>
                </a:solidFill>
                <a:effectLst>
                  <a:outerShdw blurRad="50800" dist="38100" dir="2700000" algn="tl" rotWithShape="0">
                    <a:prstClr val="black">
                      <a:alpha val="40000"/>
                    </a:prstClr>
                  </a:outerShdw>
                </a:effectLst>
              </a:rPr>
              <a:t>www.CharlesCountyMD.gov</a:t>
            </a:r>
          </a:p>
          <a:p>
            <a:pPr lvl="0" algn="ctr">
              <a:lnSpc>
                <a:spcPct val="150000"/>
              </a:lnSpc>
              <a:spcBef>
                <a:spcPts val="0"/>
              </a:spcBef>
              <a:defRPr/>
            </a:pPr>
            <a:endParaRPr lang="en-US" sz="1050" b="1" kern="0" dirty="0">
              <a:solidFill>
                <a:schemeClr val="bg1"/>
              </a:solidFill>
              <a:effectLst>
                <a:outerShdw blurRad="50800" dist="38100" dir="2700000" algn="tl" rotWithShape="0">
                  <a:prstClr val="black">
                    <a:alpha val="40000"/>
                  </a:prstClr>
                </a:outerShdw>
              </a:effectLst>
              <a:latin typeface="+mn-lt"/>
            </a:endParaRPr>
          </a:p>
        </p:txBody>
      </p:sp>
      <p:pic>
        <p:nvPicPr>
          <p:cNvPr id="10" name="Picture 9" descr="CCSEAL_cmyk_transp.gif">
            <a:extLst>
              <a:ext uri="{FF2B5EF4-FFF2-40B4-BE49-F238E27FC236}">
                <a16:creationId xmlns:a16="http://schemas.microsoft.com/office/drawing/2014/main" id="{7DBF9E95-B116-4723-B494-0344C1761B39}"/>
              </a:ext>
            </a:extLst>
          </p:cNvPr>
          <p:cNvPicPr>
            <a:picLocks noChangeAspect="1"/>
          </p:cNvPicPr>
          <p:nvPr/>
        </p:nvPicPr>
        <p:blipFill>
          <a:blip r:embed="rId3"/>
          <a:stretch>
            <a:fillRect/>
          </a:stretch>
        </p:blipFill>
        <p:spPr>
          <a:xfrm>
            <a:off x="1535311" y="674503"/>
            <a:ext cx="1749756" cy="2362509"/>
          </a:xfrm>
          <a:prstGeom prst="rect">
            <a:avLst/>
          </a:prstGeom>
          <a:effectLst>
            <a:outerShdw blurRad="50800" dist="38100" dir="2700000" algn="tl" rotWithShape="0">
              <a:prstClr val="black">
                <a:alpha val="40000"/>
              </a:prst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054822" y="628335"/>
            <a:ext cx="10082355" cy="883437"/>
          </a:xfrm>
          <a:effectLst>
            <a:outerShdw blurRad="50800" dist="38100" dir="2700000" algn="tl" rotWithShape="0">
              <a:prstClr val="black">
                <a:alpha val="40000"/>
              </a:prstClr>
            </a:outerShdw>
          </a:effectLst>
        </p:spPr>
        <p:txBody>
          <a:bodyPr/>
          <a:lstStyle/>
          <a:p>
            <a:pPr algn="ctr" eaLnBrk="1" hangingPunct="1"/>
            <a:r>
              <a:rPr lang="en-US" sz="4800" b="1" dirty="0">
                <a:effectLst>
                  <a:outerShdw blurRad="50800" dist="38100" dir="2700000" algn="tl" rotWithShape="0">
                    <a:prstClr val="black">
                      <a:alpha val="40000"/>
                    </a:prstClr>
                  </a:outerShdw>
                </a:effectLst>
              </a:rPr>
              <a:t>Need for Water Conservation Plan</a:t>
            </a:r>
          </a:p>
        </p:txBody>
      </p:sp>
      <p:sp>
        <p:nvSpPr>
          <p:cNvPr id="2051" name="Rectangle 3"/>
          <p:cNvSpPr>
            <a:spLocks noGrp="1" noChangeArrowheads="1"/>
          </p:cNvSpPr>
          <p:nvPr>
            <p:ph type="subTitle" idx="1"/>
          </p:nvPr>
        </p:nvSpPr>
        <p:spPr>
          <a:effectLst>
            <a:outerShdw blurRad="50800" dist="38100" dir="2700000" algn="tl" rotWithShape="0">
              <a:prstClr val="black">
                <a:alpha val="40000"/>
              </a:prstClr>
            </a:outerShdw>
          </a:effectLst>
        </p:spPr>
        <p:txBody>
          <a:bodyPr/>
          <a:lstStyle/>
          <a:p>
            <a:pPr algn="l" eaLnBrk="1" hangingPunct="1">
              <a:spcBef>
                <a:spcPts val="1200"/>
              </a:spcBef>
            </a:pPr>
            <a:r>
              <a:rPr lang="en-US" b="1" dirty="0">
                <a:solidFill>
                  <a:srgbClr val="FFFF00"/>
                </a:solidFill>
                <a:effectLst>
                  <a:outerShdw blurRad="50800" dist="38100" dir="2700000" algn="tl" rotWithShape="0">
                    <a:prstClr val="black">
                      <a:alpha val="40000"/>
                    </a:prstClr>
                  </a:outerShdw>
                </a:effectLst>
              </a:rPr>
              <a:t>County Requested an Increase in </a:t>
            </a:r>
            <a:r>
              <a:rPr lang="en-US" b="1" dirty="0" err="1">
                <a:solidFill>
                  <a:srgbClr val="FFFF00"/>
                </a:solidFill>
                <a:effectLst>
                  <a:outerShdw blurRad="50800" dist="38100" dir="2700000" algn="tl" rotWithShape="0">
                    <a:prstClr val="black">
                      <a:alpha val="40000"/>
                    </a:prstClr>
                  </a:outerShdw>
                </a:effectLst>
              </a:rPr>
              <a:t>Magothy</a:t>
            </a:r>
            <a:r>
              <a:rPr lang="en-US" b="1" dirty="0">
                <a:solidFill>
                  <a:srgbClr val="FFFF00"/>
                </a:solidFill>
                <a:effectLst>
                  <a:outerShdw blurRad="50800" dist="38100" dir="2700000" algn="tl" rotWithShape="0">
                    <a:prstClr val="black">
                      <a:alpha val="40000"/>
                    </a:prstClr>
                  </a:outerShdw>
                </a:effectLst>
              </a:rPr>
              <a:t> Aquifer Withdrawals </a:t>
            </a:r>
          </a:p>
          <a:p>
            <a:pPr marL="231775" indent="-231775" algn="l" eaLnBrk="1" hangingPunct="1">
              <a:spcBef>
                <a:spcPts val="1200"/>
              </a:spcBef>
              <a:buFontTx/>
              <a:buChar char="•"/>
            </a:pPr>
            <a:r>
              <a:rPr lang="en-US" sz="2200" b="1" dirty="0">
                <a:effectLst>
                  <a:outerShdw blurRad="50800" dist="38100" dir="2700000" algn="tl" rotWithShape="0">
                    <a:prstClr val="black">
                      <a:alpha val="40000"/>
                    </a:prstClr>
                  </a:outerShdw>
                </a:effectLst>
              </a:rPr>
              <a:t>Permit Application No. CH2020G003/01 submitted in early 2020</a:t>
            </a:r>
          </a:p>
          <a:p>
            <a:pPr marL="688975" lvl="1" indent="-231775" algn="l" eaLnBrk="1" hangingPunct="1">
              <a:spcBef>
                <a:spcPts val="1200"/>
              </a:spcBef>
              <a:buFontTx/>
              <a:buChar char="•"/>
            </a:pPr>
            <a:endParaRPr lang="en-US" sz="1800" b="1" dirty="0">
              <a:effectLst>
                <a:outerShdw blurRad="50800" dist="38100" dir="2700000" algn="tl" rotWithShape="0">
                  <a:prstClr val="black">
                    <a:alpha val="40000"/>
                  </a:prstClr>
                </a:outerShdw>
              </a:effectLst>
            </a:endParaRPr>
          </a:p>
          <a:p>
            <a:pPr marL="231775" indent="-231775" algn="l" eaLnBrk="1" hangingPunct="1">
              <a:spcBef>
                <a:spcPts val="1200"/>
              </a:spcBef>
              <a:buFontTx/>
              <a:buChar char="•"/>
            </a:pPr>
            <a:r>
              <a:rPr lang="en-US" sz="2200" b="1" dirty="0">
                <a:effectLst>
                  <a:outerShdw blurRad="50800" dist="38100" dir="2700000" algn="tl" rotWithShape="0">
                    <a:prstClr val="black">
                      <a:alpha val="40000"/>
                    </a:prstClr>
                  </a:outerShdw>
                </a:effectLst>
              </a:rPr>
              <a:t>Increase withdrawal by 1.28 MGD to support projected demand growth</a:t>
            </a:r>
          </a:p>
          <a:p>
            <a:pPr marL="688975" lvl="1" indent="-231775" algn="l" eaLnBrk="1" hangingPunct="1">
              <a:spcBef>
                <a:spcPts val="1200"/>
              </a:spcBef>
              <a:buFontTx/>
              <a:buChar char="•"/>
            </a:pPr>
            <a:r>
              <a:rPr lang="en-US" sz="1800" b="1" dirty="0">
                <a:effectLst>
                  <a:outerShdw blurRad="50800" dist="38100" dir="2700000" algn="tl" rotWithShape="0">
                    <a:prstClr val="black">
                      <a:alpha val="40000"/>
                    </a:prstClr>
                  </a:outerShdw>
                </a:effectLst>
              </a:rPr>
              <a:t>All additional supply from Well 16r</a:t>
            </a:r>
          </a:p>
          <a:p>
            <a:pPr marL="688975" lvl="1" indent="-231775" algn="l" eaLnBrk="1" hangingPunct="1">
              <a:spcBef>
                <a:spcPts val="1200"/>
              </a:spcBef>
              <a:buFontTx/>
              <a:buChar char="•"/>
            </a:pPr>
            <a:endParaRPr lang="en-US" sz="1800" b="1" dirty="0">
              <a:effectLst>
                <a:outerShdw blurRad="50800" dist="38100" dir="2700000" algn="tl" rotWithShape="0">
                  <a:prstClr val="black">
                    <a:alpha val="40000"/>
                  </a:prstClr>
                </a:outerShdw>
              </a:effectLst>
            </a:endParaRPr>
          </a:p>
          <a:p>
            <a:pPr marL="231775" indent="-231775" algn="l" eaLnBrk="1" hangingPunct="1">
              <a:spcBef>
                <a:spcPts val="1200"/>
              </a:spcBef>
              <a:buFontTx/>
              <a:buChar char="•"/>
            </a:pPr>
            <a:r>
              <a:rPr lang="en-US" sz="2200" b="1" dirty="0">
                <a:effectLst>
                  <a:outerShdw blurRad="50800" dist="38100" dir="2700000" algn="tl" rotWithShape="0">
                    <a:prstClr val="black">
                      <a:alpha val="40000"/>
                    </a:prstClr>
                  </a:outerShdw>
                </a:effectLst>
              </a:rPr>
              <a:t>MDE requires a Water Conservation Plan for the Waldorf System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485900" y="685800"/>
            <a:ext cx="9249833" cy="854253"/>
          </a:xfrm>
          <a:effectLst>
            <a:outerShdw blurRad="50800" dist="38100" dir="2700000" algn="tl" rotWithShape="0">
              <a:prstClr val="black">
                <a:alpha val="40000"/>
              </a:prstClr>
            </a:outerShdw>
          </a:effectLst>
        </p:spPr>
        <p:txBody>
          <a:bodyPr/>
          <a:lstStyle/>
          <a:p>
            <a:pPr algn="l" eaLnBrk="1" hangingPunct="1"/>
            <a:r>
              <a:rPr lang="en-US" sz="4800" b="1" dirty="0">
                <a:effectLst>
                  <a:outerShdw blurRad="50800" dist="38100" dir="2700000" algn="tl" rotWithShape="0">
                    <a:prstClr val="black">
                      <a:alpha val="40000"/>
                    </a:prstClr>
                  </a:outerShdw>
                </a:effectLst>
              </a:rPr>
              <a:t>Water Conservation Plan</a:t>
            </a:r>
          </a:p>
        </p:txBody>
      </p:sp>
      <p:sp>
        <p:nvSpPr>
          <p:cNvPr id="2051" name="Rectangle 3"/>
          <p:cNvSpPr>
            <a:spLocks noGrp="1" noChangeArrowheads="1"/>
          </p:cNvSpPr>
          <p:nvPr>
            <p:ph type="subTitle" idx="1"/>
          </p:nvPr>
        </p:nvSpPr>
        <p:spPr>
          <a:effectLst>
            <a:outerShdw blurRad="50800" dist="38100" dir="2700000" algn="tl" rotWithShape="0">
              <a:prstClr val="black">
                <a:alpha val="40000"/>
              </a:prstClr>
            </a:outerShdw>
          </a:effectLst>
        </p:spPr>
        <p:txBody>
          <a:bodyPr/>
          <a:lstStyle/>
          <a:p>
            <a:pPr algn="l" eaLnBrk="1" hangingPunct="1">
              <a:spcBef>
                <a:spcPts val="0"/>
              </a:spcBef>
            </a:pPr>
            <a:r>
              <a:rPr lang="en-US" b="1" dirty="0">
                <a:solidFill>
                  <a:srgbClr val="FFFF00"/>
                </a:solidFill>
                <a:effectLst>
                  <a:outerShdw blurRad="50800" dist="38100" dir="2700000" algn="tl" rotWithShape="0">
                    <a:prstClr val="black">
                      <a:alpha val="40000"/>
                    </a:prstClr>
                  </a:outerShdw>
                </a:effectLst>
              </a:rPr>
              <a:t>What is a Water Conservation Plan?</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Tool developed by EPA to help water systems maximize use of existing supply</a:t>
            </a:r>
          </a:p>
          <a:p>
            <a:pPr marL="800100" lvl="1" indent="-342900" algn="l" eaLnBrk="1" hangingPunct="1">
              <a:spcBef>
                <a:spcPts val="0"/>
              </a:spcBef>
              <a:buFont typeface="Arial" pitchFamily="34" charset="0"/>
              <a:buChar char="•"/>
            </a:pPr>
            <a:r>
              <a:rPr lang="en-US" sz="1800" b="1" dirty="0">
                <a:effectLst>
                  <a:outerShdw blurRad="50800" dist="38100" dir="2700000" algn="tl" rotWithShape="0">
                    <a:prstClr val="black">
                      <a:alpha val="40000"/>
                    </a:prstClr>
                  </a:outerShdw>
                </a:effectLst>
              </a:rPr>
              <a:t>MDE defers to EPA’s requirements</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Helps analyze supply and demand forecasts</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Different requirements for water systems of different sizes</a:t>
            </a:r>
          </a:p>
        </p:txBody>
      </p:sp>
    </p:spTree>
    <p:extLst>
      <p:ext uri="{BB962C8B-B14F-4D97-AF65-F5344CB8AC3E}">
        <p14:creationId xmlns:p14="http://schemas.microsoft.com/office/powerpoint/2010/main" val="456110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485900" y="685800"/>
            <a:ext cx="9249833" cy="854253"/>
          </a:xfrm>
          <a:effectLst>
            <a:outerShdw blurRad="50800" dist="38100" dir="2700000" algn="tl" rotWithShape="0">
              <a:prstClr val="black">
                <a:alpha val="40000"/>
              </a:prstClr>
            </a:outerShdw>
          </a:effectLst>
        </p:spPr>
        <p:txBody>
          <a:bodyPr/>
          <a:lstStyle/>
          <a:p>
            <a:pPr algn="l" eaLnBrk="1" hangingPunct="1"/>
            <a:r>
              <a:rPr lang="en-US" sz="4800" b="1" dirty="0">
                <a:effectLst>
                  <a:outerShdw blurRad="50800" dist="38100" dir="2700000" algn="tl" rotWithShape="0">
                    <a:prstClr val="black">
                      <a:alpha val="40000"/>
                    </a:prstClr>
                  </a:outerShdw>
                </a:effectLst>
              </a:rPr>
              <a:t>Water Conservation Plan</a:t>
            </a:r>
          </a:p>
        </p:txBody>
      </p:sp>
      <p:sp>
        <p:nvSpPr>
          <p:cNvPr id="2051" name="Rectangle 3"/>
          <p:cNvSpPr>
            <a:spLocks noGrp="1" noChangeArrowheads="1"/>
          </p:cNvSpPr>
          <p:nvPr>
            <p:ph type="subTitle" idx="1"/>
          </p:nvPr>
        </p:nvSpPr>
        <p:spPr>
          <a:effectLst>
            <a:outerShdw blurRad="50800" dist="38100" dir="2700000" algn="tl" rotWithShape="0">
              <a:prstClr val="black">
                <a:alpha val="40000"/>
              </a:prstClr>
            </a:outerShdw>
          </a:effectLst>
        </p:spPr>
        <p:txBody>
          <a:bodyPr/>
          <a:lstStyle/>
          <a:p>
            <a:pPr algn="l" eaLnBrk="1" hangingPunct="1">
              <a:spcBef>
                <a:spcPts val="0"/>
              </a:spcBef>
            </a:pPr>
            <a:r>
              <a:rPr lang="en-US" b="1" dirty="0">
                <a:solidFill>
                  <a:srgbClr val="FFFF00"/>
                </a:solidFill>
                <a:effectLst>
                  <a:outerShdw blurRad="50800" dist="38100" dir="2700000" algn="tl" rotWithShape="0">
                    <a:prstClr val="black">
                      <a:alpha val="40000"/>
                    </a:prstClr>
                  </a:outerShdw>
                </a:effectLst>
              </a:rPr>
              <a:t>Process for Developing a Water Conservation Plan</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Specify Conservation Planning Goals</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Develop a Water System Profile</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Prepare a Demand Forecast</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Describe Planned Facilities</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Identify Conservation Measures</a:t>
            </a:r>
          </a:p>
        </p:txBody>
      </p:sp>
    </p:spTree>
    <p:extLst>
      <p:ext uri="{BB962C8B-B14F-4D97-AF65-F5344CB8AC3E}">
        <p14:creationId xmlns:p14="http://schemas.microsoft.com/office/powerpoint/2010/main" val="35719099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485900" y="685800"/>
            <a:ext cx="9249833" cy="854253"/>
          </a:xfrm>
          <a:effectLst>
            <a:outerShdw blurRad="50800" dist="38100" dir="2700000" algn="tl" rotWithShape="0">
              <a:prstClr val="black">
                <a:alpha val="40000"/>
              </a:prstClr>
            </a:outerShdw>
          </a:effectLst>
        </p:spPr>
        <p:txBody>
          <a:bodyPr/>
          <a:lstStyle/>
          <a:p>
            <a:pPr algn="l" eaLnBrk="1" hangingPunct="1"/>
            <a:r>
              <a:rPr lang="en-US" sz="4800" b="1" dirty="0">
                <a:effectLst>
                  <a:outerShdw blurRad="50800" dist="38100" dir="2700000" algn="tl" rotWithShape="0">
                    <a:prstClr val="black">
                      <a:alpha val="40000"/>
                    </a:prstClr>
                  </a:outerShdw>
                </a:effectLst>
              </a:rPr>
              <a:t>Water Conservation Plan</a:t>
            </a:r>
          </a:p>
        </p:txBody>
      </p:sp>
      <p:sp>
        <p:nvSpPr>
          <p:cNvPr id="2051" name="Rectangle 3"/>
          <p:cNvSpPr>
            <a:spLocks noGrp="1" noChangeArrowheads="1"/>
          </p:cNvSpPr>
          <p:nvPr>
            <p:ph type="subTitle" idx="1"/>
          </p:nvPr>
        </p:nvSpPr>
        <p:spPr>
          <a:effectLst>
            <a:outerShdw blurRad="50800" dist="38100" dir="2700000" algn="tl" rotWithShape="0">
              <a:prstClr val="black">
                <a:alpha val="40000"/>
              </a:prstClr>
            </a:outerShdw>
          </a:effectLst>
        </p:spPr>
        <p:txBody>
          <a:bodyPr/>
          <a:lstStyle/>
          <a:p>
            <a:pPr algn="l" eaLnBrk="1" hangingPunct="1">
              <a:spcBef>
                <a:spcPts val="0"/>
              </a:spcBef>
            </a:pPr>
            <a:r>
              <a:rPr lang="en-US" b="1" dirty="0">
                <a:solidFill>
                  <a:srgbClr val="FFFF00"/>
                </a:solidFill>
                <a:effectLst>
                  <a:outerShdw blurRad="50800" dist="38100" dir="2700000" algn="tl" rotWithShape="0">
                    <a:prstClr val="black">
                      <a:alpha val="40000"/>
                    </a:prstClr>
                  </a:outerShdw>
                </a:effectLst>
              </a:rPr>
              <a:t>Process for Developing a Water Conservation Plan – Cont.</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Analyze Benefits and Costs</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Select Conservation Measures</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Integrate Resources and Modify Forecasts</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Present Implementation and Evaluation Strategy</a:t>
            </a:r>
          </a:p>
        </p:txBody>
      </p:sp>
    </p:spTree>
    <p:extLst>
      <p:ext uri="{BB962C8B-B14F-4D97-AF65-F5344CB8AC3E}">
        <p14:creationId xmlns:p14="http://schemas.microsoft.com/office/powerpoint/2010/main" val="682803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485900" y="685800"/>
            <a:ext cx="9249833" cy="854253"/>
          </a:xfrm>
          <a:effectLst>
            <a:outerShdw blurRad="50800" dist="38100" dir="2700000" algn="tl" rotWithShape="0">
              <a:prstClr val="black">
                <a:alpha val="40000"/>
              </a:prstClr>
            </a:outerShdw>
          </a:effectLst>
        </p:spPr>
        <p:txBody>
          <a:bodyPr/>
          <a:lstStyle/>
          <a:p>
            <a:pPr algn="l" eaLnBrk="1" hangingPunct="1"/>
            <a:r>
              <a:rPr lang="en-US" sz="4800" b="1" dirty="0">
                <a:effectLst>
                  <a:outerShdw blurRad="50800" dist="38100" dir="2700000" algn="tl" rotWithShape="0">
                    <a:prstClr val="black">
                      <a:alpha val="40000"/>
                    </a:prstClr>
                  </a:outerShdw>
                </a:effectLst>
              </a:rPr>
              <a:t>Water Conservation Plan</a:t>
            </a:r>
          </a:p>
        </p:txBody>
      </p:sp>
      <p:sp>
        <p:nvSpPr>
          <p:cNvPr id="2051" name="Rectangle 3"/>
          <p:cNvSpPr>
            <a:spLocks noGrp="1" noChangeArrowheads="1"/>
          </p:cNvSpPr>
          <p:nvPr>
            <p:ph type="subTitle" idx="1"/>
          </p:nvPr>
        </p:nvSpPr>
        <p:spPr>
          <a:effectLst>
            <a:outerShdw blurRad="50800" dist="38100" dir="2700000" algn="tl" rotWithShape="0">
              <a:prstClr val="black">
                <a:alpha val="40000"/>
              </a:prstClr>
            </a:outerShdw>
          </a:effectLst>
        </p:spPr>
        <p:txBody>
          <a:bodyPr/>
          <a:lstStyle/>
          <a:p>
            <a:pPr algn="l" eaLnBrk="1" hangingPunct="1">
              <a:spcBef>
                <a:spcPts val="0"/>
              </a:spcBef>
            </a:pPr>
            <a:r>
              <a:rPr lang="en-US" b="1" dirty="0">
                <a:solidFill>
                  <a:srgbClr val="FFFF00"/>
                </a:solidFill>
                <a:effectLst>
                  <a:outerShdw blurRad="50800" dist="38100" dir="2700000" algn="tl" rotWithShape="0">
                    <a:prstClr val="black">
                      <a:alpha val="40000"/>
                    </a:prstClr>
                  </a:outerShdw>
                </a:effectLst>
              </a:rPr>
              <a:t>Conservation Measures Analyzed</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Reducing leaks is often the best way to conserve water</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Water utilities typically lose 20-30% of supply through leaks</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As of 2019, the Waldorf System only loses 4.75% of water to leaks</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13563699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485900" y="685800"/>
            <a:ext cx="9249833" cy="854253"/>
          </a:xfrm>
          <a:effectLst>
            <a:outerShdw blurRad="50800" dist="38100" dir="2700000" algn="tl" rotWithShape="0">
              <a:prstClr val="black">
                <a:alpha val="40000"/>
              </a:prstClr>
            </a:outerShdw>
          </a:effectLst>
        </p:spPr>
        <p:txBody>
          <a:bodyPr/>
          <a:lstStyle/>
          <a:p>
            <a:pPr algn="l" eaLnBrk="1" hangingPunct="1"/>
            <a:r>
              <a:rPr lang="en-US" sz="4800" b="1" dirty="0">
                <a:effectLst>
                  <a:outerShdw blurRad="50800" dist="38100" dir="2700000" algn="tl" rotWithShape="0">
                    <a:prstClr val="black">
                      <a:alpha val="40000"/>
                    </a:prstClr>
                  </a:outerShdw>
                </a:effectLst>
              </a:rPr>
              <a:t>Water Conservation Plan</a:t>
            </a:r>
          </a:p>
        </p:txBody>
      </p:sp>
      <p:sp>
        <p:nvSpPr>
          <p:cNvPr id="2051" name="Rectangle 3"/>
          <p:cNvSpPr>
            <a:spLocks noGrp="1" noChangeArrowheads="1"/>
          </p:cNvSpPr>
          <p:nvPr>
            <p:ph type="subTitle" idx="1"/>
          </p:nvPr>
        </p:nvSpPr>
        <p:spPr>
          <a:effectLst>
            <a:outerShdw blurRad="50800" dist="38100" dir="2700000" algn="tl" rotWithShape="0">
              <a:prstClr val="black">
                <a:alpha val="40000"/>
              </a:prstClr>
            </a:outerShdw>
          </a:effectLst>
        </p:spPr>
        <p:txBody>
          <a:bodyPr/>
          <a:lstStyle/>
          <a:p>
            <a:pPr algn="l" eaLnBrk="1" hangingPunct="1">
              <a:spcBef>
                <a:spcPts val="0"/>
              </a:spcBef>
            </a:pPr>
            <a:r>
              <a:rPr lang="en-US" b="1" dirty="0">
                <a:solidFill>
                  <a:srgbClr val="FFFF00"/>
                </a:solidFill>
                <a:effectLst>
                  <a:outerShdw blurRad="50800" dist="38100" dir="2700000" algn="tl" rotWithShape="0">
                    <a:prstClr val="black">
                      <a:alpha val="40000"/>
                    </a:prstClr>
                  </a:outerShdw>
                </a:effectLst>
              </a:rPr>
              <a:t>Conservation Measures Analyzed</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Audits of Large Volume Users</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Landscape Efficiency</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Updates to Water Bills</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Distributing Retrofit Kits</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245067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485900" y="685800"/>
            <a:ext cx="9249833" cy="854253"/>
          </a:xfrm>
          <a:effectLst>
            <a:outerShdw blurRad="50800" dist="38100" dir="2700000" algn="tl" rotWithShape="0">
              <a:prstClr val="black">
                <a:alpha val="40000"/>
              </a:prstClr>
            </a:outerShdw>
          </a:effectLst>
        </p:spPr>
        <p:txBody>
          <a:bodyPr/>
          <a:lstStyle/>
          <a:p>
            <a:pPr algn="l" eaLnBrk="1" hangingPunct="1"/>
            <a:r>
              <a:rPr lang="en-US" sz="4800" b="1" dirty="0">
                <a:effectLst>
                  <a:outerShdw blurRad="50800" dist="38100" dir="2700000" algn="tl" rotWithShape="0">
                    <a:prstClr val="black">
                      <a:alpha val="40000"/>
                    </a:prstClr>
                  </a:outerShdw>
                </a:effectLst>
              </a:rPr>
              <a:t>Water Conservation Plan</a:t>
            </a:r>
          </a:p>
        </p:txBody>
      </p:sp>
      <p:sp>
        <p:nvSpPr>
          <p:cNvPr id="2051" name="Rectangle 3"/>
          <p:cNvSpPr>
            <a:spLocks noGrp="1" noChangeArrowheads="1"/>
          </p:cNvSpPr>
          <p:nvPr>
            <p:ph type="subTitle" idx="1"/>
          </p:nvPr>
        </p:nvSpPr>
        <p:spPr>
          <a:effectLst>
            <a:outerShdw blurRad="50800" dist="38100" dir="2700000" algn="tl" rotWithShape="0">
              <a:prstClr val="black">
                <a:alpha val="40000"/>
              </a:prstClr>
            </a:outerShdw>
          </a:effectLst>
        </p:spPr>
        <p:txBody>
          <a:bodyPr/>
          <a:lstStyle/>
          <a:p>
            <a:pPr algn="l" eaLnBrk="1" hangingPunct="1">
              <a:spcBef>
                <a:spcPts val="0"/>
              </a:spcBef>
            </a:pPr>
            <a:r>
              <a:rPr lang="en-US" b="1" dirty="0">
                <a:solidFill>
                  <a:srgbClr val="FFFF00"/>
                </a:solidFill>
                <a:effectLst>
                  <a:outerShdw blurRad="50800" dist="38100" dir="2700000" algn="tl" rotWithShape="0">
                    <a:prstClr val="black">
                      <a:alpha val="40000"/>
                    </a:prstClr>
                  </a:outerShdw>
                </a:effectLst>
              </a:rPr>
              <a:t>Results of Analysis</a:t>
            </a:r>
          </a:p>
          <a:p>
            <a:pPr lvl="1" algn="l" eaLnBrk="1" hangingPunct="1">
              <a:spcBef>
                <a:spcPts val="0"/>
              </a:spcBef>
            </a:pPr>
            <a:endParaRPr lang="en-US" sz="18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Audits of Large Volume Users</a:t>
            </a:r>
          </a:p>
          <a:p>
            <a:pPr marL="800100" lvl="1" indent="-342900" algn="l" eaLnBrk="1" hangingPunct="1">
              <a:spcBef>
                <a:spcPts val="0"/>
              </a:spcBef>
              <a:buFont typeface="Arial" pitchFamily="34" charset="0"/>
              <a:buChar char="•"/>
            </a:pPr>
            <a:r>
              <a:rPr lang="en-US" sz="1800" b="1" dirty="0">
                <a:effectLst>
                  <a:outerShdw blurRad="50800" dist="38100" dir="2700000" algn="tl" rotWithShape="0">
                    <a:prstClr val="black">
                      <a:alpha val="40000"/>
                    </a:prstClr>
                  </a:outerShdw>
                </a:effectLst>
              </a:rPr>
              <a:t>Estimated Volume of Water Saved: </a:t>
            </a:r>
            <a:r>
              <a:rPr lang="en-US" sz="1800" b="1" dirty="0">
                <a:solidFill>
                  <a:srgbClr val="FFFF00"/>
                </a:solidFill>
                <a:effectLst>
                  <a:outerShdw blurRad="50800" dist="38100" dir="2700000" algn="tl" rotWithShape="0">
                    <a:prstClr val="black">
                      <a:alpha val="40000"/>
                    </a:prstClr>
                  </a:outerShdw>
                </a:effectLst>
              </a:rPr>
              <a:t>7.1 million gallons over 20 years</a:t>
            </a:r>
          </a:p>
          <a:p>
            <a:pPr marL="800100" lvl="1" indent="-342900" algn="l" eaLnBrk="1" hangingPunct="1">
              <a:spcBef>
                <a:spcPts val="0"/>
              </a:spcBef>
              <a:buFont typeface="Arial" pitchFamily="34" charset="0"/>
              <a:buChar char="•"/>
            </a:pPr>
            <a:r>
              <a:rPr lang="en-US" sz="1800" b="1" dirty="0">
                <a:effectLst>
                  <a:outerShdw blurRad="50800" dist="38100" dir="2700000" algn="tl" rotWithShape="0">
                    <a:prstClr val="black">
                      <a:alpha val="40000"/>
                    </a:prstClr>
                  </a:outerShdw>
                </a:effectLst>
              </a:rPr>
              <a:t>Net cost to the County</a:t>
            </a:r>
          </a:p>
          <a:p>
            <a:pPr marL="800100" lvl="1" indent="-342900" algn="l" eaLnBrk="1" hangingPunct="1">
              <a:spcBef>
                <a:spcPts val="0"/>
              </a:spcBef>
              <a:buFont typeface="Arial" pitchFamily="34" charset="0"/>
              <a:buChar char="•"/>
            </a:pPr>
            <a:r>
              <a:rPr lang="en-US" sz="1800" b="1" dirty="0">
                <a:effectLst>
                  <a:outerShdw blurRad="50800" dist="38100" dir="2700000" algn="tl" rotWithShape="0">
                    <a:prstClr val="black">
                      <a:alpha val="40000"/>
                    </a:prstClr>
                  </a:outerShdw>
                </a:effectLst>
              </a:rPr>
              <a:t>Measure was </a:t>
            </a:r>
            <a:r>
              <a:rPr lang="en-US" sz="1800" b="1" dirty="0">
                <a:solidFill>
                  <a:srgbClr val="FFFF00"/>
                </a:solidFill>
                <a:effectLst>
                  <a:outerShdw blurRad="50800" dist="38100" dir="2700000" algn="tl" rotWithShape="0">
                    <a:prstClr val="black">
                      <a:alpha val="40000"/>
                    </a:prstClr>
                  </a:outerShdw>
                </a:effectLst>
              </a:rPr>
              <a:t>not selected </a:t>
            </a:r>
            <a:r>
              <a:rPr lang="en-US" sz="1800" b="1" dirty="0">
                <a:effectLst>
                  <a:outerShdw blurRad="50800" dist="38100" dir="2700000" algn="tl" rotWithShape="0">
                    <a:prstClr val="black">
                      <a:alpha val="40000"/>
                    </a:prstClr>
                  </a:outerShdw>
                </a:effectLst>
              </a:rPr>
              <a:t>for implementation</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Landscape Efficiency</a:t>
            </a:r>
          </a:p>
          <a:p>
            <a:pPr marL="800100" lvl="1" indent="-342900" algn="l" eaLnBrk="1" hangingPunct="1">
              <a:spcBef>
                <a:spcPts val="0"/>
              </a:spcBef>
              <a:buFont typeface="Arial" pitchFamily="34" charset="0"/>
              <a:buChar char="•"/>
            </a:pPr>
            <a:r>
              <a:rPr lang="en-US" sz="1800" b="1" dirty="0">
                <a:effectLst>
                  <a:outerShdw blurRad="50800" dist="38100" dir="2700000" algn="tl" rotWithShape="0">
                    <a:prstClr val="black">
                      <a:alpha val="40000"/>
                    </a:prstClr>
                  </a:outerShdw>
                </a:effectLst>
              </a:rPr>
              <a:t>Estimated Volume of Water Saved: </a:t>
            </a:r>
            <a:r>
              <a:rPr lang="en-US" sz="1800" b="1" dirty="0">
                <a:solidFill>
                  <a:srgbClr val="FFFF00"/>
                </a:solidFill>
                <a:effectLst>
                  <a:outerShdw blurRad="50800" dist="38100" dir="2700000" algn="tl" rotWithShape="0">
                    <a:prstClr val="black">
                      <a:alpha val="40000"/>
                    </a:prstClr>
                  </a:outerShdw>
                </a:effectLst>
              </a:rPr>
              <a:t>None</a:t>
            </a:r>
          </a:p>
          <a:p>
            <a:pPr marL="800100" lvl="1" indent="-342900" algn="l" eaLnBrk="1" hangingPunct="1">
              <a:spcBef>
                <a:spcPts val="0"/>
              </a:spcBef>
              <a:buFont typeface="Arial" pitchFamily="34" charset="0"/>
              <a:buChar char="•"/>
            </a:pPr>
            <a:r>
              <a:rPr lang="en-US" sz="1800" b="1" dirty="0">
                <a:effectLst>
                  <a:outerShdw blurRad="50800" dist="38100" dir="2700000" algn="tl" rotWithShape="0">
                    <a:prstClr val="black">
                      <a:alpha val="40000"/>
                    </a:prstClr>
                  </a:outerShdw>
                </a:effectLst>
              </a:rPr>
              <a:t>Net cost to the County</a:t>
            </a:r>
          </a:p>
          <a:p>
            <a:pPr marL="800100" lvl="1" indent="-342900" algn="l" eaLnBrk="1" hangingPunct="1">
              <a:spcBef>
                <a:spcPts val="0"/>
              </a:spcBef>
              <a:buFont typeface="Arial" pitchFamily="34" charset="0"/>
              <a:buChar char="•"/>
            </a:pPr>
            <a:r>
              <a:rPr lang="en-US" sz="1800" b="1" dirty="0">
                <a:effectLst>
                  <a:outerShdw blurRad="50800" dist="38100" dir="2700000" algn="tl" rotWithShape="0">
                    <a:prstClr val="black">
                      <a:alpha val="40000"/>
                    </a:prstClr>
                  </a:outerShdw>
                </a:effectLst>
              </a:rPr>
              <a:t>Measure was </a:t>
            </a:r>
            <a:r>
              <a:rPr lang="en-US" sz="1800" b="1" dirty="0">
                <a:solidFill>
                  <a:srgbClr val="FFFF00"/>
                </a:solidFill>
                <a:effectLst>
                  <a:outerShdw blurRad="50800" dist="38100" dir="2700000" algn="tl" rotWithShape="0">
                    <a:prstClr val="black">
                      <a:alpha val="40000"/>
                    </a:prstClr>
                  </a:outerShdw>
                </a:effectLst>
              </a:rPr>
              <a:t>not selected </a:t>
            </a:r>
            <a:r>
              <a:rPr lang="en-US" sz="1800" b="1" dirty="0">
                <a:effectLst>
                  <a:outerShdw blurRad="50800" dist="38100" dir="2700000" algn="tl" rotWithShape="0">
                    <a:prstClr val="black">
                      <a:alpha val="40000"/>
                    </a:prstClr>
                  </a:outerShdw>
                </a:effectLst>
              </a:rPr>
              <a:t>for implementation</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800100" lvl="1" indent="-342900" algn="l" eaLnBrk="1" hangingPunct="1">
              <a:spcBef>
                <a:spcPts val="0"/>
              </a:spcBef>
              <a:buFont typeface="Arial" pitchFamily="34" charset="0"/>
              <a:buChar char="•"/>
            </a:pPr>
            <a:endParaRPr lang="en-US" sz="1800" b="1" dirty="0">
              <a:effectLst>
                <a:outerShdw blurRad="50800" dist="38100" dir="2700000" algn="tl" rotWithShape="0">
                  <a:prstClr val="black">
                    <a:alpha val="40000"/>
                  </a:prstClr>
                </a:outerShdw>
              </a:effectLst>
            </a:endParaRPr>
          </a:p>
          <a:p>
            <a:pPr marL="800100" lvl="1" indent="-342900" algn="l" eaLnBrk="1" hangingPunct="1">
              <a:spcBef>
                <a:spcPts val="0"/>
              </a:spcBef>
              <a:buFont typeface="Arial" pitchFamily="34" charset="0"/>
              <a:buChar char="•"/>
            </a:pPr>
            <a:endParaRPr lang="en-US" sz="1800" b="1" dirty="0">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17849759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485900" y="685800"/>
            <a:ext cx="9249833" cy="854253"/>
          </a:xfrm>
          <a:effectLst>
            <a:outerShdw blurRad="50800" dist="38100" dir="2700000" algn="tl" rotWithShape="0">
              <a:prstClr val="black">
                <a:alpha val="40000"/>
              </a:prstClr>
            </a:outerShdw>
          </a:effectLst>
        </p:spPr>
        <p:txBody>
          <a:bodyPr/>
          <a:lstStyle/>
          <a:p>
            <a:pPr algn="l" eaLnBrk="1" hangingPunct="1"/>
            <a:r>
              <a:rPr lang="en-US" sz="4800" b="1" dirty="0">
                <a:effectLst>
                  <a:outerShdw blurRad="50800" dist="38100" dir="2700000" algn="tl" rotWithShape="0">
                    <a:prstClr val="black">
                      <a:alpha val="40000"/>
                    </a:prstClr>
                  </a:outerShdw>
                </a:effectLst>
              </a:rPr>
              <a:t>Water Conservation Plan</a:t>
            </a:r>
          </a:p>
        </p:txBody>
      </p:sp>
      <p:sp>
        <p:nvSpPr>
          <p:cNvPr id="2051" name="Rectangle 3"/>
          <p:cNvSpPr>
            <a:spLocks noGrp="1" noChangeArrowheads="1"/>
          </p:cNvSpPr>
          <p:nvPr>
            <p:ph type="subTitle" idx="1"/>
          </p:nvPr>
        </p:nvSpPr>
        <p:spPr>
          <a:effectLst>
            <a:outerShdw blurRad="50800" dist="38100" dir="2700000" algn="tl" rotWithShape="0">
              <a:prstClr val="black">
                <a:alpha val="40000"/>
              </a:prstClr>
            </a:outerShdw>
          </a:effectLst>
        </p:spPr>
        <p:txBody>
          <a:bodyPr/>
          <a:lstStyle/>
          <a:p>
            <a:pPr algn="l" eaLnBrk="1" hangingPunct="1">
              <a:spcBef>
                <a:spcPts val="0"/>
              </a:spcBef>
            </a:pPr>
            <a:r>
              <a:rPr lang="en-US" b="1" dirty="0">
                <a:solidFill>
                  <a:srgbClr val="FFFF00"/>
                </a:solidFill>
                <a:effectLst>
                  <a:outerShdw blurRad="50800" dist="38100" dir="2700000" algn="tl" rotWithShape="0">
                    <a:prstClr val="black">
                      <a:alpha val="40000"/>
                    </a:prstClr>
                  </a:outerShdw>
                </a:effectLst>
              </a:rPr>
              <a:t>Results of Analysis Cont.</a:t>
            </a:r>
          </a:p>
          <a:p>
            <a:pPr marL="342900" indent="-342900" algn="l" eaLnBrk="1" hangingPunct="1">
              <a:spcBef>
                <a:spcPts val="0"/>
              </a:spcBef>
              <a:buFont typeface="Arial" pitchFamily="34" charset="0"/>
              <a:buChar char="•"/>
            </a:pPr>
            <a:endParaRPr lang="en-US" sz="18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Updates to Water Bills</a:t>
            </a:r>
          </a:p>
          <a:p>
            <a:pPr marL="800100" lvl="1" indent="-342900" algn="l" eaLnBrk="1" hangingPunct="1">
              <a:spcBef>
                <a:spcPts val="0"/>
              </a:spcBef>
              <a:buFont typeface="Arial" pitchFamily="34" charset="0"/>
              <a:buChar char="•"/>
            </a:pPr>
            <a:r>
              <a:rPr lang="en-US" sz="1800" b="1" dirty="0">
                <a:effectLst>
                  <a:outerShdw blurRad="50800" dist="38100" dir="2700000" algn="tl" rotWithShape="0">
                    <a:prstClr val="black">
                      <a:alpha val="40000"/>
                    </a:prstClr>
                  </a:outerShdw>
                </a:effectLst>
              </a:rPr>
              <a:t>Estimated Volume of Water Saved: </a:t>
            </a:r>
            <a:r>
              <a:rPr lang="en-US" sz="1800" b="1" dirty="0">
                <a:solidFill>
                  <a:srgbClr val="FFFF00"/>
                </a:solidFill>
                <a:effectLst>
                  <a:outerShdw blurRad="50800" dist="38100" dir="2700000" algn="tl" rotWithShape="0">
                    <a:prstClr val="black">
                      <a:alpha val="40000"/>
                    </a:prstClr>
                  </a:outerShdw>
                </a:effectLst>
              </a:rPr>
              <a:t>239 million gallons over 15 years</a:t>
            </a:r>
          </a:p>
          <a:p>
            <a:pPr marL="800100" lvl="1" indent="-342900" algn="l" eaLnBrk="1" hangingPunct="1">
              <a:spcBef>
                <a:spcPts val="0"/>
              </a:spcBef>
              <a:buFont typeface="Arial" pitchFamily="34" charset="0"/>
              <a:buChar char="•"/>
            </a:pPr>
            <a:r>
              <a:rPr lang="en-US" sz="1800" b="1" dirty="0">
                <a:effectLst>
                  <a:outerShdw blurRad="50800" dist="38100" dir="2700000" algn="tl" rotWithShape="0">
                    <a:prstClr val="black">
                      <a:alpha val="40000"/>
                    </a:prstClr>
                  </a:outerShdw>
                </a:effectLst>
              </a:rPr>
              <a:t>Net benefit to the County</a:t>
            </a:r>
          </a:p>
          <a:p>
            <a:pPr marL="800100" lvl="1" indent="-342900" algn="l" eaLnBrk="1" hangingPunct="1">
              <a:spcBef>
                <a:spcPts val="0"/>
              </a:spcBef>
              <a:buFont typeface="Arial" pitchFamily="34" charset="0"/>
              <a:buChar char="•"/>
            </a:pPr>
            <a:r>
              <a:rPr lang="en-US" sz="1800" b="1" dirty="0">
                <a:effectLst>
                  <a:outerShdw blurRad="50800" dist="38100" dir="2700000" algn="tl" rotWithShape="0">
                    <a:prstClr val="black">
                      <a:alpha val="40000"/>
                    </a:prstClr>
                  </a:outerShdw>
                </a:effectLst>
              </a:rPr>
              <a:t>Measure was </a:t>
            </a:r>
            <a:r>
              <a:rPr lang="en-US" sz="1800" b="1" dirty="0">
                <a:solidFill>
                  <a:srgbClr val="FFFF00"/>
                </a:solidFill>
                <a:effectLst>
                  <a:outerShdw blurRad="50800" dist="38100" dir="2700000" algn="tl" rotWithShape="0">
                    <a:prstClr val="black">
                      <a:alpha val="40000"/>
                    </a:prstClr>
                  </a:outerShdw>
                </a:effectLst>
              </a:rPr>
              <a:t>selected</a:t>
            </a:r>
            <a:r>
              <a:rPr lang="en-US" sz="1800" b="1" dirty="0">
                <a:effectLst>
                  <a:outerShdw blurRad="50800" dist="38100" dir="2700000" algn="tl" rotWithShape="0">
                    <a:prstClr val="black">
                      <a:alpha val="40000"/>
                    </a:prstClr>
                  </a:outerShdw>
                </a:effectLst>
              </a:rPr>
              <a:t> for implementation</a:t>
            </a:r>
          </a:p>
          <a:p>
            <a:pPr marL="342900" indent="-342900" algn="l" eaLnBrk="1" hangingPunct="1">
              <a:spcBef>
                <a:spcPts val="0"/>
              </a:spcBef>
              <a:buFont typeface="Arial" pitchFamily="34" charset="0"/>
              <a:buChar char="•"/>
            </a:pPr>
            <a:endParaRPr lang="en-US" sz="2200" b="1" dirty="0">
              <a:effectLst>
                <a:outerShdw blurRad="50800" dist="38100" dir="2700000" algn="tl" rotWithShape="0">
                  <a:prstClr val="black">
                    <a:alpha val="40000"/>
                  </a:prstClr>
                </a:outerShdw>
              </a:effectLst>
            </a:endParaRPr>
          </a:p>
          <a:p>
            <a:pPr marL="342900" indent="-342900" algn="l" eaLnBrk="1" hangingPunct="1">
              <a:spcBef>
                <a:spcPts val="0"/>
              </a:spcBef>
              <a:buFont typeface="Arial" pitchFamily="34" charset="0"/>
              <a:buChar char="•"/>
            </a:pPr>
            <a:r>
              <a:rPr lang="en-US" sz="2200" b="1" dirty="0">
                <a:effectLst>
                  <a:outerShdw blurRad="50800" dist="38100" dir="2700000" algn="tl" rotWithShape="0">
                    <a:prstClr val="black">
                      <a:alpha val="40000"/>
                    </a:prstClr>
                  </a:outerShdw>
                </a:effectLst>
              </a:rPr>
              <a:t>Distribute Retrofit Kits</a:t>
            </a:r>
          </a:p>
          <a:p>
            <a:pPr marL="800100" lvl="1" indent="-342900" algn="l" eaLnBrk="1" hangingPunct="1">
              <a:spcBef>
                <a:spcPts val="0"/>
              </a:spcBef>
              <a:buFont typeface="Arial" pitchFamily="34" charset="0"/>
              <a:buChar char="•"/>
            </a:pPr>
            <a:r>
              <a:rPr lang="en-US" sz="1800" b="1" dirty="0">
                <a:effectLst>
                  <a:outerShdw blurRad="50800" dist="38100" dir="2700000" algn="tl" rotWithShape="0">
                    <a:prstClr val="black">
                      <a:alpha val="40000"/>
                    </a:prstClr>
                  </a:outerShdw>
                </a:effectLst>
              </a:rPr>
              <a:t>Estimated Volume of Water Saved: </a:t>
            </a:r>
            <a:r>
              <a:rPr lang="en-US" sz="1800" b="1" dirty="0">
                <a:solidFill>
                  <a:srgbClr val="FFFF00"/>
                </a:solidFill>
                <a:effectLst>
                  <a:outerShdw blurRad="50800" dist="38100" dir="2700000" algn="tl" rotWithShape="0">
                    <a:prstClr val="black">
                      <a:alpha val="40000"/>
                    </a:prstClr>
                  </a:outerShdw>
                </a:effectLst>
              </a:rPr>
              <a:t>726 million gallons over 17 years</a:t>
            </a:r>
          </a:p>
          <a:p>
            <a:pPr marL="800100" lvl="1" indent="-342900" algn="l" eaLnBrk="1" hangingPunct="1">
              <a:spcBef>
                <a:spcPts val="0"/>
              </a:spcBef>
              <a:buFont typeface="Arial" pitchFamily="34" charset="0"/>
              <a:buChar char="•"/>
            </a:pPr>
            <a:r>
              <a:rPr lang="en-US" sz="1800" b="1" dirty="0">
                <a:effectLst>
                  <a:outerShdw blurRad="50800" dist="38100" dir="2700000" algn="tl" rotWithShape="0">
                    <a:prstClr val="black">
                      <a:alpha val="40000"/>
                    </a:prstClr>
                  </a:outerShdw>
                </a:effectLst>
              </a:rPr>
              <a:t>Net benefit to the County</a:t>
            </a:r>
          </a:p>
          <a:p>
            <a:pPr marL="800100" lvl="1" indent="-342900" algn="l" eaLnBrk="1" hangingPunct="1">
              <a:spcBef>
                <a:spcPts val="0"/>
              </a:spcBef>
              <a:buFont typeface="Arial" pitchFamily="34" charset="0"/>
              <a:buChar char="•"/>
            </a:pPr>
            <a:r>
              <a:rPr lang="en-US" sz="1800" b="1" dirty="0">
                <a:effectLst>
                  <a:outerShdw blurRad="50800" dist="38100" dir="2700000" algn="tl" rotWithShape="0">
                    <a:prstClr val="black">
                      <a:alpha val="40000"/>
                    </a:prstClr>
                  </a:outerShdw>
                </a:effectLst>
              </a:rPr>
              <a:t>Measure was </a:t>
            </a:r>
            <a:r>
              <a:rPr lang="en-US" sz="1800" b="1" dirty="0">
                <a:solidFill>
                  <a:srgbClr val="FFFF00"/>
                </a:solidFill>
                <a:effectLst>
                  <a:outerShdw blurRad="50800" dist="38100" dir="2700000" algn="tl" rotWithShape="0">
                    <a:prstClr val="black">
                      <a:alpha val="40000"/>
                    </a:prstClr>
                  </a:outerShdw>
                </a:effectLst>
              </a:rPr>
              <a:t>selected</a:t>
            </a:r>
            <a:r>
              <a:rPr lang="en-US" sz="1800" b="1" dirty="0">
                <a:effectLst>
                  <a:outerShdw blurRad="50800" dist="38100" dir="2700000" algn="tl" rotWithShape="0">
                    <a:prstClr val="black">
                      <a:alpha val="40000"/>
                    </a:prstClr>
                  </a:outerShdw>
                </a:effectLst>
              </a:rPr>
              <a:t> for implementation</a:t>
            </a:r>
          </a:p>
          <a:p>
            <a:pPr marL="800100" lvl="1" indent="-342900" algn="l" eaLnBrk="1" hangingPunct="1">
              <a:spcBef>
                <a:spcPts val="0"/>
              </a:spcBef>
              <a:buFont typeface="Arial" pitchFamily="34" charset="0"/>
              <a:buChar char="•"/>
            </a:pPr>
            <a:endParaRPr lang="en-US" sz="1800" b="1" dirty="0">
              <a:effectLst>
                <a:outerShdw blurRad="50800" dist="38100" dir="2700000" algn="tl" rotWithShape="0">
                  <a:prstClr val="black">
                    <a:alpha val="40000"/>
                  </a:prstClr>
                </a:outerShdw>
              </a:effectLst>
            </a:endParaRPr>
          </a:p>
          <a:p>
            <a:pPr marL="800100" lvl="1" indent="-342900" algn="l" eaLnBrk="1" hangingPunct="1">
              <a:spcBef>
                <a:spcPts val="0"/>
              </a:spcBef>
              <a:buFont typeface="Arial" pitchFamily="34" charset="0"/>
              <a:buChar char="•"/>
            </a:pPr>
            <a:endParaRPr lang="en-US" sz="1800" b="1" dirty="0">
              <a:effectLst>
                <a:outerShdw blurRad="50800" dist="38100" dir="2700000" algn="tl" rotWithShape="0">
                  <a:prstClr val="black">
                    <a:alpha val="40000"/>
                  </a:prstClr>
                </a:outerShdw>
              </a:effectLst>
            </a:endParaRPr>
          </a:p>
          <a:p>
            <a:pPr marL="800100" lvl="1" indent="-342900" algn="l" eaLnBrk="1" hangingPunct="1">
              <a:spcBef>
                <a:spcPts val="0"/>
              </a:spcBef>
              <a:buFont typeface="Arial" pitchFamily="34" charset="0"/>
              <a:buChar char="•"/>
            </a:pPr>
            <a:endParaRPr lang="en-US" sz="1800" b="1" dirty="0">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1261808665"/>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JMTProjectManager xmlns="39bd29cd-8478-43b9-986b-5530c4bca3e4" xsi:nil="true"/>
    <JMTOwner xmlns="39bd29cd-8478-43b9-986b-5530c4bca3e4" xsi:nil="true"/>
    <JMTClient xmlns="39bd29cd-8478-43b9-986b-5530c4bca3e4" xsi:nil="true"/>
    <JMTProjectName xmlns="39bd29cd-8478-43b9-986b-5530c4bca3e4" xsi:nil="true"/>
    <JMTProjectNumber xmlns="39bd29cd-8478-43b9-986b-5530c4bca3e4" xsi:nil="true"/>
    <ifb5e4420a0b4fd8a29144370ee5c9b1 xmlns="39bd29cd-8478-43b9-986b-5530c4bca3e4">
      <Terms xmlns="http://schemas.microsoft.com/office/infopath/2007/PartnerControls"/>
    </ifb5e4420a0b4fd8a29144370ee5c9b1>
    <o3bac9f153bd422fa7f730f7b23fdbf3 xmlns="39bd29cd-8478-43b9-986b-5530c4bca3e4">
      <Terms xmlns="http://schemas.microsoft.com/office/infopath/2007/PartnerControls"/>
    </o3bac9f153bd422fa7f730f7b23fdbf3>
    <TaxCatchAll xmlns="4cc1039f-ed18-46b4-88a6-ffe471dec41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JMT Document" ma:contentTypeID="0x0101006C082B9DF380F944AA06D37E141F6618007CFD03A32E28C34E90DFEDD457C6A594" ma:contentTypeVersion="18" ma:contentTypeDescription="JMT Document" ma:contentTypeScope="" ma:versionID="d151cbe7e0a6e937ae62987d6166d07a">
  <xsd:schema xmlns:xsd="http://www.w3.org/2001/XMLSchema" xmlns:xs="http://www.w3.org/2001/XMLSchema" xmlns:p="http://schemas.microsoft.com/office/2006/metadata/properties" xmlns:ns2="39bd29cd-8478-43b9-986b-5530c4bca3e4" xmlns:ns3="4cc1039f-ed18-46b4-88a6-ffe471dec413" xmlns:ns5="06475fca-0351-4d92-a2ac-6f84700c13bb" targetNamespace="http://schemas.microsoft.com/office/2006/metadata/properties" ma:root="true" ma:fieldsID="0674a4f723aa6c67772acd478ddda9dc" ns2:_="" ns3:_="" ns5:_="">
    <xsd:import namespace="39bd29cd-8478-43b9-986b-5530c4bca3e4"/>
    <xsd:import namespace="4cc1039f-ed18-46b4-88a6-ffe471dec413"/>
    <xsd:import namespace="06475fca-0351-4d92-a2ac-6f84700c13bb"/>
    <xsd:element name="properties">
      <xsd:complexType>
        <xsd:sequence>
          <xsd:element name="documentManagement">
            <xsd:complexType>
              <xsd:all>
                <xsd:element ref="ns2:JMTProjectNumber" minOccurs="0"/>
                <xsd:element ref="ns2:JMTProjectName" minOccurs="0"/>
                <xsd:element ref="ns2:JMTClient" minOccurs="0"/>
                <xsd:element ref="ns2:JMTOwner" minOccurs="0"/>
                <xsd:element ref="ns2:JMTProjectManager" minOccurs="0"/>
                <xsd:element ref="ns2:ifb5e4420a0b4fd8a29144370ee5c9b1" minOccurs="0"/>
                <xsd:element ref="ns3:TaxCatchAll" minOccurs="0"/>
                <xsd:element ref="ns3:TaxCatchAllLabel" minOccurs="0"/>
                <xsd:element ref="ns2:o3bac9f153bd422fa7f730f7b23fdbf3" minOccurs="0"/>
                <xsd:element ref="ns5:MediaServiceMetadata" minOccurs="0"/>
                <xsd:element ref="ns5:MediaServiceFastMetadata" minOccurs="0"/>
                <xsd:element ref="ns5:MediaServiceAutoKeyPoints" minOccurs="0"/>
                <xsd:element ref="ns5:MediaServiceKeyPoints"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bd29cd-8478-43b9-986b-5530c4bca3e4" elementFormDefault="qualified">
    <xsd:import namespace="http://schemas.microsoft.com/office/2006/documentManagement/types"/>
    <xsd:import namespace="http://schemas.microsoft.com/office/infopath/2007/PartnerControls"/>
    <xsd:element name="JMTProjectNumber" ma:index="8" nillable="true" ma:displayName="Project Number" ma:description="Project Number" ma:internalName="JMTProjectNumber" ma:readOnly="false">
      <xsd:simpleType>
        <xsd:restriction base="dms:Text">
          <xsd:maxLength value="255"/>
        </xsd:restriction>
      </xsd:simpleType>
    </xsd:element>
    <xsd:element name="JMTProjectName" ma:index="9" nillable="true" ma:displayName="Project Name" ma:description="Project Name" ma:internalName="JMTProjectName" ma:readOnly="false">
      <xsd:simpleType>
        <xsd:restriction base="dms:Text">
          <xsd:maxLength value="255"/>
        </xsd:restriction>
      </xsd:simpleType>
    </xsd:element>
    <xsd:element name="JMTClient" ma:index="10" nillable="true" ma:displayName="Client" ma:description="Client" ma:internalName="JMTClient" ma:readOnly="false">
      <xsd:simpleType>
        <xsd:restriction base="dms:Text">
          <xsd:maxLength value="255"/>
        </xsd:restriction>
      </xsd:simpleType>
    </xsd:element>
    <xsd:element name="JMTOwner" ma:index="11" nillable="true" ma:displayName="Project Owner" ma:description="Project Owner" ma:internalName="JMTOwner" ma:readOnly="false">
      <xsd:simpleType>
        <xsd:restriction base="dms:Text">
          <xsd:maxLength value="255"/>
        </xsd:restriction>
      </xsd:simpleType>
    </xsd:element>
    <xsd:element name="JMTProjectManager" ma:index="12" nillable="true" ma:displayName="Project Manager" ma:description="Project Manager" ma:internalName="JMTProjectManager" ma:readOnly="false">
      <xsd:simpleType>
        <xsd:restriction base="dms:Text">
          <xsd:maxLength value="255"/>
        </xsd:restriction>
      </xsd:simpleType>
    </xsd:element>
    <xsd:element name="ifb5e4420a0b4fd8a29144370ee5c9b1" ma:index="13" nillable="true" ma:taxonomy="true" ma:internalName="ifb5e4420a0b4fd8a29144370ee5c9b1" ma:taxonomyFieldName="JMTDocumentType" ma:displayName="Document Type" ma:readOnly="false" ma:fieldId="{2fb5e442-0a0b-4fd8-a291-44370ee5c9b1}" ma:sspId="feccc9da-139b-4ef5-b72b-0c93bae34ff8" ma:termSetId="3fa2a23e-ea4e-420c-b54c-19accab2ab1b" ma:anchorId="00000000-0000-0000-0000-000000000000" ma:open="false" ma:isKeyword="false">
      <xsd:complexType>
        <xsd:sequence>
          <xsd:element ref="pc:Terms" minOccurs="0" maxOccurs="1"/>
        </xsd:sequence>
      </xsd:complexType>
    </xsd:element>
    <xsd:element name="o3bac9f153bd422fa7f730f7b23fdbf3" ma:index="17" nillable="true" ma:taxonomy="true" ma:internalName="o3bac9f153bd422fa7f730f7b23fdbf3" ma:taxonomyFieldName="JMTSubDocumentType" ma:displayName="SubDocument Type" ma:readOnly="false" ma:fieldId="{83bac9f1-53bd-422f-a7f7-30f7b23fdbf3}" ma:sspId="feccc9da-139b-4ef5-b72b-0c93bae34ff8" ma:termSetId="93c9b57b-ca58-47fc-a1eb-787fe3f5d5d1" ma:anchorId="00000000-0000-0000-0000-000000000000" ma:open="false" ma:isKeyword="false">
      <xsd:complexType>
        <xsd:sequence>
          <xsd:element ref="pc:Terms" minOccurs="0" maxOccurs="1"/>
        </xsd:sequence>
      </xsd:complexType>
    </xsd:element>
    <xsd:element name="SharedWithUsers" ma:index="23"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cc1039f-ed18-46b4-88a6-ffe471dec413"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1b723e0-05d1-4cd5-bcf0-4aac8aa52b37}" ma:internalName="TaxCatchAll" ma:showField="CatchAllData" ma:web="4f6d708e-c346-494e-8e00-c0860f509fc2">
      <xsd:complexType>
        <xsd:complexContent>
          <xsd:extension base="dms:MultiChoiceLookup">
            <xsd:sequence>
              <xsd:element name="Value" type="dms:Lookup" maxOccurs="unbounded" minOccurs="0" nillable="true"/>
            </xsd:sequence>
          </xsd:extension>
        </xsd:complexContent>
      </xsd:complexType>
    </xsd:element>
    <xsd:element name="TaxCatchAllLabel" ma:index="15" nillable="true" ma:displayName="Taxonomy Catch All Column1" ma:hidden="true" ma:list="{41b723e0-05d1-4cd5-bcf0-4aac8aa52b37}" ma:internalName="TaxCatchAllLabel" ma:readOnly="true" ma:showField="CatchAllDataLabel" ma:web="4f6d708e-c346-494e-8e00-c0860f509fc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6475fca-0351-4d92-a2ac-6f84700c13bb" elementFormDefault="qualified">
    <xsd:import namespace="http://schemas.microsoft.com/office/2006/documentManagement/types"/>
    <xsd:import namespace="http://schemas.microsoft.com/office/infopath/2007/PartnerControls"/>
    <xsd:element name="MediaServiceMetadata" ma:index="19" nillable="true" ma:displayName="MediaServiceMetadata" ma:hidden="true" ma:internalName="MediaServiceMetadata" ma:readOnly="true">
      <xsd:simpleType>
        <xsd:restriction base="dms:Note"/>
      </xsd:simpleType>
    </xsd:element>
    <xsd:element name="MediaServiceFastMetadata" ma:index="20" nillable="true" ma:displayName="MediaServiceFastMetadata" ma:hidden="true" ma:internalName="MediaServiceFastMetadata" ma:readOnly="true">
      <xsd:simpleType>
        <xsd:restriction base="dms:Note"/>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1E6E94F-DFB9-4966-AC62-912EEB25587D}">
  <ds:schemaRefs>
    <ds:schemaRef ds:uri="http://schemas.microsoft.com/sharepoint/v3/contenttype/forms"/>
  </ds:schemaRefs>
</ds:datastoreItem>
</file>

<file path=customXml/itemProps2.xml><?xml version="1.0" encoding="utf-8"?>
<ds:datastoreItem xmlns:ds="http://schemas.openxmlformats.org/officeDocument/2006/customXml" ds:itemID="{D19C6C09-F314-445B-A1E7-630F445FC9A5}">
  <ds:schemaRefs>
    <ds:schemaRef ds:uri="39bd29cd-8478-43b9-986b-5530c4bca3e4"/>
    <ds:schemaRef ds:uri="http://schemas.microsoft.com/office/2006/documentManagement/types"/>
    <ds:schemaRef ds:uri="http://purl.org/dc/dcmitype/"/>
    <ds:schemaRef ds:uri="http://schemas.microsoft.com/office/infopath/2007/PartnerControls"/>
    <ds:schemaRef ds:uri="http://purl.org/dc/elements/1.1/"/>
    <ds:schemaRef ds:uri="4cc1039f-ed18-46b4-88a6-ffe471dec413"/>
    <ds:schemaRef ds:uri="http://schemas.openxmlformats.org/package/2006/metadata/core-properties"/>
    <ds:schemaRef ds:uri="http://www.w3.org/XML/1998/namespace"/>
    <ds:schemaRef ds:uri="06475fca-0351-4d92-a2ac-6f84700c13bb"/>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1EA10730-DCE4-4F43-B4C9-6CB0B727EB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9bd29cd-8478-43b9-986b-5530c4bca3e4"/>
    <ds:schemaRef ds:uri="4cc1039f-ed18-46b4-88a6-ffe471dec413"/>
    <ds:schemaRef ds:uri="06475fca-0351-4d92-a2ac-6f84700c13b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2576</TotalTime>
  <Words>623</Words>
  <Application>Microsoft Office PowerPoint</Application>
  <PresentationFormat>Widescreen</PresentationFormat>
  <Paragraphs>144</Paragraphs>
  <Slides>15</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Default Design</vt:lpstr>
      <vt:lpstr>Water Conservation Plan Waldorf System</vt:lpstr>
      <vt:lpstr>Need for Water Conservation Plan</vt:lpstr>
      <vt:lpstr>Water Conservation Plan</vt:lpstr>
      <vt:lpstr>Water Conservation Plan</vt:lpstr>
      <vt:lpstr>Water Conservation Plan</vt:lpstr>
      <vt:lpstr>Water Conservation Plan</vt:lpstr>
      <vt:lpstr>Water Conservation Plan</vt:lpstr>
      <vt:lpstr>Water Conservation Plan</vt:lpstr>
      <vt:lpstr>Water Conservation Plan</vt:lpstr>
      <vt:lpstr>Water Conservation Plan</vt:lpstr>
      <vt:lpstr>Water Conservation Plan</vt:lpstr>
      <vt:lpstr>Water Conservation Plan</vt:lpstr>
      <vt:lpstr>Water Conservation Plan</vt:lpstr>
      <vt:lpstr>Questions?</vt:lpstr>
      <vt:lpstr>PowerPoint Presentation</vt:lpstr>
    </vt:vector>
  </TitlesOfParts>
  <Company>University of Washington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for the slide</dc:title>
  <dc:creator>template</dc:creator>
  <cp:lastModifiedBy>Gallogly, Ian</cp:lastModifiedBy>
  <cp:revision>117</cp:revision>
  <cp:lastPrinted>2016-07-13T16:04:19Z</cp:lastPrinted>
  <dcterms:created xsi:type="dcterms:W3CDTF">2008-09-09T17:25:46Z</dcterms:created>
  <dcterms:modified xsi:type="dcterms:W3CDTF">2022-07-19T16:17:43Z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0x0101006C082B9DF380F944AA06D37E141F6618007CFD03A32E28C34E90DFEDD457C6A594</vt:lpwstr>
  </property>
  <property fmtid="{D5CDD505-2E9C-101B-9397-08002B2CF9AE}" pid="3" name="JMTDocumentType">
    <vt:lpwstr/>
  </property>
  <property fmtid="{D5CDD505-2E9C-101B-9397-08002B2CF9AE}" pid="4" name="JMTSubDocumentType">
    <vt:lpwstr/>
  </property>
</Properties>
</file>